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3004800" cy="9753600"/>
  <p:notesSz cx="6858000" cy="9144000"/>
  <p:defaultTextStyle>
    <a:lvl1pPr algn="ctr" defTabSz="584200">
      <a:defRPr sz="3800">
        <a:solidFill>
          <a:srgbClr val="EEEEEE"/>
        </a:solidFill>
        <a:latin typeface="Helvetica Neue Bold Condensed"/>
        <a:ea typeface="Helvetica Neue Bold Condensed"/>
        <a:cs typeface="Helvetica Neue Bold Condensed"/>
        <a:sym typeface="Helvetica Neue Bold Condensed"/>
      </a:defRPr>
    </a:lvl1pPr>
    <a:lvl2pPr indent="228600" algn="ctr" defTabSz="584200">
      <a:defRPr sz="3800">
        <a:solidFill>
          <a:srgbClr val="EEEEEE"/>
        </a:solidFill>
        <a:latin typeface="Helvetica Neue Bold Condensed"/>
        <a:ea typeface="Helvetica Neue Bold Condensed"/>
        <a:cs typeface="Helvetica Neue Bold Condensed"/>
        <a:sym typeface="Helvetica Neue Bold Condensed"/>
      </a:defRPr>
    </a:lvl2pPr>
    <a:lvl3pPr indent="457200" algn="ctr" defTabSz="584200">
      <a:defRPr sz="3800">
        <a:solidFill>
          <a:srgbClr val="EEEEEE"/>
        </a:solidFill>
        <a:latin typeface="Helvetica Neue Bold Condensed"/>
        <a:ea typeface="Helvetica Neue Bold Condensed"/>
        <a:cs typeface="Helvetica Neue Bold Condensed"/>
        <a:sym typeface="Helvetica Neue Bold Condensed"/>
      </a:defRPr>
    </a:lvl3pPr>
    <a:lvl4pPr indent="685800" algn="ctr" defTabSz="584200">
      <a:defRPr sz="3800">
        <a:solidFill>
          <a:srgbClr val="EEEEEE"/>
        </a:solidFill>
        <a:latin typeface="Helvetica Neue Bold Condensed"/>
        <a:ea typeface="Helvetica Neue Bold Condensed"/>
        <a:cs typeface="Helvetica Neue Bold Condensed"/>
        <a:sym typeface="Helvetica Neue Bold Condensed"/>
      </a:defRPr>
    </a:lvl4pPr>
    <a:lvl5pPr indent="914400" algn="ctr" defTabSz="584200">
      <a:defRPr sz="3800">
        <a:solidFill>
          <a:srgbClr val="EEEEEE"/>
        </a:solidFill>
        <a:latin typeface="Helvetica Neue Bold Condensed"/>
        <a:ea typeface="Helvetica Neue Bold Condensed"/>
        <a:cs typeface="Helvetica Neue Bold Condensed"/>
        <a:sym typeface="Helvetica Neue Bold Condensed"/>
      </a:defRPr>
    </a:lvl5pPr>
    <a:lvl6pPr indent="1143000" algn="ctr" defTabSz="584200">
      <a:defRPr sz="3800">
        <a:solidFill>
          <a:srgbClr val="EEEEEE"/>
        </a:solidFill>
        <a:latin typeface="Helvetica Neue Bold Condensed"/>
        <a:ea typeface="Helvetica Neue Bold Condensed"/>
        <a:cs typeface="Helvetica Neue Bold Condensed"/>
        <a:sym typeface="Helvetica Neue Bold Condensed"/>
      </a:defRPr>
    </a:lvl6pPr>
    <a:lvl7pPr indent="1371600" algn="ctr" defTabSz="584200">
      <a:defRPr sz="3800">
        <a:solidFill>
          <a:srgbClr val="EEEEEE"/>
        </a:solidFill>
        <a:latin typeface="Helvetica Neue Bold Condensed"/>
        <a:ea typeface="Helvetica Neue Bold Condensed"/>
        <a:cs typeface="Helvetica Neue Bold Condensed"/>
        <a:sym typeface="Helvetica Neue Bold Condensed"/>
      </a:defRPr>
    </a:lvl7pPr>
    <a:lvl8pPr indent="1600200" algn="ctr" defTabSz="584200">
      <a:defRPr sz="3800">
        <a:solidFill>
          <a:srgbClr val="EEEEEE"/>
        </a:solidFill>
        <a:latin typeface="Helvetica Neue Bold Condensed"/>
        <a:ea typeface="Helvetica Neue Bold Condensed"/>
        <a:cs typeface="Helvetica Neue Bold Condensed"/>
        <a:sym typeface="Helvetica Neue Bold Condensed"/>
      </a:defRPr>
    </a:lvl8pPr>
    <a:lvl9pPr indent="1828800" algn="ctr" defTabSz="584200">
      <a:defRPr sz="3800">
        <a:solidFill>
          <a:srgbClr val="EEEEEE"/>
        </a:solidFill>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lvl="0"/>
          </a:p>
        </p:txBody>
      </p:sp>
      <p:sp>
        <p:nvSpPr>
          <p:cNvPr id="38" name="Shape 3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 name="Shape 7"/>
          <p:cNvSpPr/>
          <p:nvPr>
            <p:ph type="title"/>
          </p:nvPr>
        </p:nvSpPr>
        <p:spPr>
          <a:xfrm>
            <a:off x="1270000" y="1943100"/>
            <a:ext cx="10464800" cy="2997200"/>
          </a:xfrm>
          <a:prstGeom prst="rect">
            <a:avLst/>
          </a:prstGeom>
        </p:spPr>
        <p:txBody>
          <a:bodyPr anchor="b"/>
          <a:lstStyle>
            <a:lvl1pPr>
              <a:defRPr spc="-128" sz="6400"/>
            </a:lvl1pPr>
          </a:lstStyle>
          <a:p>
            <a:pPr lvl="0">
              <a:defRPr b="0" spc="0" sz="1800">
                <a:solidFill>
                  <a:srgbClr val="000000"/>
                </a:solidFill>
              </a:defRPr>
            </a:pPr>
            <a:r>
              <a:rPr b="1" spc="-128" sz="6400">
                <a:solidFill>
                  <a:srgbClr val="EEEEEE"/>
                </a:solidFill>
              </a:rPr>
              <a:t>Title Text</a:t>
            </a:r>
          </a:p>
        </p:txBody>
      </p:sp>
      <p:sp>
        <p:nvSpPr>
          <p:cNvPr id="8" name="Shape 8"/>
          <p:cNvSpPr/>
          <p:nvPr>
            <p:ph type="body"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endParaRPr sz="2400">
              <a:solidFill>
                <a:srgbClr val="EEEEEE"/>
              </a:solidFill>
            </a:endParaRPr>
          </a:p>
          <a:p>
            <a:pPr lvl="1">
              <a:defRPr sz="1800">
                <a:solidFill>
                  <a:srgbClr val="000000"/>
                </a:solidFill>
              </a:defRPr>
            </a:pPr>
            <a:r>
              <a:rPr sz="2400">
                <a:solidFill>
                  <a:srgbClr val="EEEEEE"/>
                </a:solidFill>
              </a:rPr>
              <a:t>Body Level Two</a:t>
            </a:r>
            <a:endParaRPr sz="2400">
              <a:solidFill>
                <a:srgbClr val="EEEEEE"/>
              </a:solidFill>
            </a:endParaRPr>
          </a:p>
          <a:p>
            <a:pPr lvl="2">
              <a:defRPr sz="1800">
                <a:solidFill>
                  <a:srgbClr val="000000"/>
                </a:solidFill>
              </a:defRPr>
            </a:pPr>
            <a:r>
              <a:rPr sz="2400">
                <a:solidFill>
                  <a:srgbClr val="EEEEEE"/>
                </a:solidFill>
              </a:rPr>
              <a:t>Body Level Three</a:t>
            </a:r>
            <a:endParaRPr sz="2400">
              <a:solidFill>
                <a:srgbClr val="EEEEEE"/>
              </a:solidFill>
            </a:endParaRPr>
          </a:p>
          <a:p>
            <a:pPr lvl="3">
              <a:defRPr sz="1800">
                <a:solidFill>
                  <a:srgbClr val="000000"/>
                </a:solidFill>
              </a:defRPr>
            </a:pPr>
            <a:r>
              <a:rPr sz="2400">
                <a:solidFill>
                  <a:srgbClr val="EEEEEE"/>
                </a:solidFill>
              </a:rPr>
              <a:t>Body Level Four</a:t>
            </a:r>
            <a:endParaRPr sz="2400">
              <a:solidFill>
                <a:srgbClr val="EEEEEE"/>
              </a:solidFill>
            </a:endParaRPr>
          </a:p>
          <a:p>
            <a:pPr lvl="4">
              <a:defRPr sz="1800">
                <a:solidFill>
                  <a:srgbClr val="000000"/>
                </a:solidFill>
              </a:defRPr>
            </a:pPr>
            <a:r>
              <a:rPr sz="2400">
                <a:solidFill>
                  <a:srgbClr val="EEEEEE"/>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 name=""/>
          <p:cNvPicPr/>
          <p:nvPr/>
        </p:nvPicPr>
        <p:blipFill>
          <a:blip r:embed="rId3">
            <a:extLst/>
          </a:blip>
          <a:stretch>
            <a:fillRect/>
          </a:stretch>
        </p:blipFill>
        <p:spPr>
          <a:xfrm>
            <a:off x="4734473" y="8193634"/>
            <a:ext cx="3457771" cy="71843"/>
          </a:xfrm>
          <a:prstGeom prst="rect">
            <a:avLst/>
          </a:prstGeom>
        </p:spPr>
      </p:pic>
      <p:sp>
        <p:nvSpPr>
          <p:cNvPr id="12" name="Shape 12"/>
          <p:cNvSpPr/>
          <p:nvPr>
            <p:ph type="title"/>
          </p:nvPr>
        </p:nvSpPr>
        <p:spPr>
          <a:xfrm>
            <a:off x="635000" y="6845300"/>
            <a:ext cx="11734800" cy="1219200"/>
          </a:xfrm>
          <a:prstGeom prst="rect">
            <a:avLst/>
          </a:prstGeom>
        </p:spPr>
        <p:txBody>
          <a:bodyPr anchor="b"/>
          <a:lstStyle>
            <a:lvl1pPr>
              <a:defRPr spc="-128" sz="6400"/>
            </a:lvl1pPr>
          </a:lstStyle>
          <a:p>
            <a:pPr lvl="0">
              <a:defRPr b="0" spc="0" sz="1800">
                <a:solidFill>
                  <a:srgbClr val="000000"/>
                </a:solidFill>
              </a:defRPr>
            </a:pPr>
            <a:r>
              <a:rPr b="1" spc="-128" sz="6400">
                <a:solidFill>
                  <a:srgbClr val="EEEEEE"/>
                </a:solidFill>
              </a:rPr>
              <a:t>Title Text</a:t>
            </a:r>
          </a:p>
        </p:txBody>
      </p:sp>
      <p:sp>
        <p:nvSpPr>
          <p:cNvPr id="13" name="Shape 13"/>
          <p:cNvSpPr/>
          <p:nvPr>
            <p:ph type="body"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endParaRPr sz="2400">
              <a:solidFill>
                <a:srgbClr val="EEEEEE"/>
              </a:solidFill>
            </a:endParaRPr>
          </a:p>
          <a:p>
            <a:pPr lvl="1">
              <a:defRPr sz="1800">
                <a:solidFill>
                  <a:srgbClr val="000000"/>
                </a:solidFill>
              </a:defRPr>
            </a:pPr>
            <a:r>
              <a:rPr sz="2400">
                <a:solidFill>
                  <a:srgbClr val="EEEEEE"/>
                </a:solidFill>
              </a:rPr>
              <a:t>Body Level Two</a:t>
            </a:r>
            <a:endParaRPr sz="2400">
              <a:solidFill>
                <a:srgbClr val="EEEEEE"/>
              </a:solidFill>
            </a:endParaRPr>
          </a:p>
          <a:p>
            <a:pPr lvl="2">
              <a:defRPr sz="1800">
                <a:solidFill>
                  <a:srgbClr val="000000"/>
                </a:solidFill>
              </a:defRPr>
            </a:pPr>
            <a:r>
              <a:rPr sz="2400">
                <a:solidFill>
                  <a:srgbClr val="EEEEEE"/>
                </a:solidFill>
              </a:rPr>
              <a:t>Body Level Three</a:t>
            </a:r>
            <a:endParaRPr sz="2400">
              <a:solidFill>
                <a:srgbClr val="EEEEEE"/>
              </a:solidFill>
            </a:endParaRPr>
          </a:p>
          <a:p>
            <a:pPr lvl="3">
              <a:defRPr sz="1800">
                <a:solidFill>
                  <a:srgbClr val="000000"/>
                </a:solidFill>
              </a:defRPr>
            </a:pPr>
            <a:r>
              <a:rPr sz="2400">
                <a:solidFill>
                  <a:srgbClr val="EEEEEE"/>
                </a:solidFill>
              </a:rPr>
              <a:t>Body Level Four</a:t>
            </a:r>
            <a:endParaRPr sz="2400">
              <a:solidFill>
                <a:srgbClr val="EEEEEE"/>
              </a:solidFill>
            </a:endParaRPr>
          </a:p>
          <a:p>
            <a:pPr lvl="4">
              <a:defRPr sz="1800">
                <a:solidFill>
                  <a:srgbClr val="000000"/>
                </a:solidFill>
              </a:defRPr>
            </a:pPr>
            <a:r>
              <a:rPr sz="2400">
                <a:solidFill>
                  <a:srgbClr val="EEEEEE"/>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 name="Shape 15"/>
          <p:cNvSpPr/>
          <p:nvPr>
            <p:ph type="title"/>
          </p:nvPr>
        </p:nvSpPr>
        <p:spPr>
          <a:xfrm>
            <a:off x="1270000" y="3505200"/>
            <a:ext cx="10464800" cy="2730500"/>
          </a:xfrm>
          <a:prstGeom prst="rect">
            <a:avLst/>
          </a:prstGeom>
        </p:spPr>
        <p:txBody>
          <a:bodyPr/>
          <a:lstStyle>
            <a:lvl1pPr>
              <a:defRPr spc="-128" sz="6400"/>
            </a:lvl1pPr>
          </a:lstStyle>
          <a:p>
            <a:pPr lvl="0">
              <a:defRPr b="0" spc="0" sz="1800">
                <a:solidFill>
                  <a:srgbClr val="000000"/>
                </a:solidFill>
              </a:defRPr>
            </a:pPr>
            <a:r>
              <a:rPr b="1" spc="-128" sz="6400">
                <a:solidFill>
                  <a:srgbClr val="EEEEEE"/>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 name=""/>
          <p:cNvPicPr/>
          <p:nvPr/>
        </p:nvPicPr>
        <p:blipFill>
          <a:blip r:embed="rId3">
            <a:extLst/>
          </a:blip>
          <a:stretch>
            <a:fillRect/>
          </a:stretch>
        </p:blipFill>
        <p:spPr>
          <a:xfrm>
            <a:off x="1286047" y="5082129"/>
            <a:ext cx="4512624" cy="71843"/>
          </a:xfrm>
          <a:prstGeom prst="rect">
            <a:avLst/>
          </a:prstGeom>
        </p:spPr>
      </p:pic>
      <p:sp>
        <p:nvSpPr>
          <p:cNvPr id="19" name="Shape 19"/>
          <p:cNvSpPr/>
          <p:nvPr>
            <p:ph type="title"/>
          </p:nvPr>
        </p:nvSpPr>
        <p:spPr>
          <a:xfrm>
            <a:off x="762000" y="774700"/>
            <a:ext cx="5588000" cy="4102100"/>
          </a:xfrm>
          <a:prstGeom prst="rect">
            <a:avLst/>
          </a:prstGeom>
        </p:spPr>
        <p:txBody>
          <a:bodyPr anchor="b"/>
          <a:lstStyle/>
          <a:p>
            <a:pPr lvl="0">
              <a:defRPr b="0" spc="0" sz="1800">
                <a:solidFill>
                  <a:srgbClr val="000000"/>
                </a:solidFill>
              </a:defRPr>
            </a:pPr>
            <a:r>
              <a:rPr b="1" spc="-144" sz="4800">
                <a:solidFill>
                  <a:srgbClr val="EEEEEE"/>
                </a:solidFill>
              </a:rPr>
              <a:t>Title Text</a:t>
            </a:r>
          </a:p>
        </p:txBody>
      </p:sp>
      <p:sp>
        <p:nvSpPr>
          <p:cNvPr id="20" name="Shape 20"/>
          <p:cNvSpPr/>
          <p:nvPr>
            <p:ph type="body"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endParaRPr sz="2400">
              <a:solidFill>
                <a:srgbClr val="EEEEEE"/>
              </a:solidFill>
            </a:endParaRPr>
          </a:p>
          <a:p>
            <a:pPr lvl="1">
              <a:defRPr sz="1800">
                <a:solidFill>
                  <a:srgbClr val="000000"/>
                </a:solidFill>
              </a:defRPr>
            </a:pPr>
            <a:r>
              <a:rPr sz="2400">
                <a:solidFill>
                  <a:srgbClr val="EEEEEE"/>
                </a:solidFill>
              </a:rPr>
              <a:t>Body Level Two</a:t>
            </a:r>
            <a:endParaRPr sz="2400">
              <a:solidFill>
                <a:srgbClr val="EEEEEE"/>
              </a:solidFill>
            </a:endParaRPr>
          </a:p>
          <a:p>
            <a:pPr lvl="2">
              <a:defRPr sz="1800">
                <a:solidFill>
                  <a:srgbClr val="000000"/>
                </a:solidFill>
              </a:defRPr>
            </a:pPr>
            <a:r>
              <a:rPr sz="2400">
                <a:solidFill>
                  <a:srgbClr val="EEEEEE"/>
                </a:solidFill>
              </a:rPr>
              <a:t>Body Level Three</a:t>
            </a:r>
            <a:endParaRPr sz="2400">
              <a:solidFill>
                <a:srgbClr val="EEEEEE"/>
              </a:solidFill>
            </a:endParaRPr>
          </a:p>
          <a:p>
            <a:pPr lvl="3">
              <a:defRPr sz="1800">
                <a:solidFill>
                  <a:srgbClr val="000000"/>
                </a:solidFill>
              </a:defRPr>
            </a:pPr>
            <a:r>
              <a:rPr sz="2400">
                <a:solidFill>
                  <a:srgbClr val="EEEEEE"/>
                </a:solidFill>
              </a:rPr>
              <a:t>Body Level Four</a:t>
            </a:r>
            <a:endParaRPr sz="2400">
              <a:solidFill>
                <a:srgbClr val="EEEEEE"/>
              </a:solidFill>
            </a:endParaRPr>
          </a:p>
          <a:p>
            <a:pPr lvl="4">
              <a:defRPr sz="1800">
                <a:solidFill>
                  <a:srgbClr val="000000"/>
                </a:solidFill>
              </a:defRPr>
            </a:pPr>
            <a:r>
              <a:rPr sz="2400">
                <a:solidFill>
                  <a:srgbClr val="EEEEEE"/>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Title Text</a:t>
            </a:r>
          </a:p>
        </p:txBody>
      </p:sp>
      <p:sp>
        <p:nvSpPr>
          <p:cNvPr id="25" name="Shape 2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endParaRPr sz="3400">
              <a:solidFill>
                <a:srgbClr val="EEEEEE"/>
              </a:solidFill>
            </a:endParaRPr>
          </a:p>
          <a:p>
            <a:pPr lvl="1">
              <a:defRPr sz="1800">
                <a:solidFill>
                  <a:srgbClr val="000000"/>
                </a:solidFill>
              </a:defRPr>
            </a:pPr>
            <a:r>
              <a:rPr sz="3400">
                <a:solidFill>
                  <a:srgbClr val="EEEEEE"/>
                </a:solidFill>
              </a:rPr>
              <a:t>Body Level Two</a:t>
            </a:r>
            <a:endParaRPr sz="3400">
              <a:solidFill>
                <a:srgbClr val="EEEEEE"/>
              </a:solidFill>
            </a:endParaRPr>
          </a:p>
          <a:p>
            <a:pPr lvl="2">
              <a:defRPr sz="1800">
                <a:solidFill>
                  <a:srgbClr val="000000"/>
                </a:solidFill>
              </a:defRPr>
            </a:pPr>
            <a:r>
              <a:rPr sz="3400">
                <a:solidFill>
                  <a:srgbClr val="EEEEEE"/>
                </a:solidFill>
              </a:rPr>
              <a:t>Body Level Three</a:t>
            </a:r>
            <a:endParaRPr sz="3400">
              <a:solidFill>
                <a:srgbClr val="EEEEEE"/>
              </a:solidFill>
            </a:endParaRPr>
          </a:p>
          <a:p>
            <a:pPr lvl="3">
              <a:defRPr sz="1800">
                <a:solidFill>
                  <a:srgbClr val="000000"/>
                </a:solidFill>
              </a:defRPr>
            </a:pPr>
            <a:r>
              <a:rPr sz="3400">
                <a:solidFill>
                  <a:srgbClr val="EEEEEE"/>
                </a:solidFill>
              </a:rPr>
              <a:t>Body Level Four</a:t>
            </a:r>
            <a:endParaRPr sz="3400">
              <a:solidFill>
                <a:srgbClr val="EEEEEE"/>
              </a:solidFill>
            </a:endParaRPr>
          </a:p>
          <a:p>
            <a:pPr lvl="4">
              <a:defRPr sz="1800">
                <a:solidFill>
                  <a:srgbClr val="000000"/>
                </a:solidFill>
              </a:defRPr>
            </a:pPr>
            <a:r>
              <a:rPr sz="3400">
                <a:solidFill>
                  <a:srgbClr val="EEEEEE"/>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Title Text</a:t>
            </a:r>
          </a:p>
        </p:txBody>
      </p:sp>
      <p:sp>
        <p:nvSpPr>
          <p:cNvPr id="28" name="Shape 28"/>
          <p:cNvSpPr/>
          <p:nvPr>
            <p:ph type="body"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pPr lvl="0">
              <a:defRPr sz="1800">
                <a:solidFill>
                  <a:srgbClr val="000000"/>
                </a:solidFill>
              </a:defRPr>
            </a:pPr>
            <a:r>
              <a:rPr sz="2600">
                <a:solidFill>
                  <a:srgbClr val="EEEEEE"/>
                </a:solidFill>
              </a:rPr>
              <a:t>Body Level One</a:t>
            </a:r>
            <a:endParaRPr sz="2600">
              <a:solidFill>
                <a:srgbClr val="EEEEEE"/>
              </a:solidFill>
            </a:endParaRPr>
          </a:p>
          <a:p>
            <a:pPr lvl="1">
              <a:defRPr sz="1800">
                <a:solidFill>
                  <a:srgbClr val="000000"/>
                </a:solidFill>
              </a:defRPr>
            </a:pPr>
            <a:r>
              <a:rPr sz="2600">
                <a:solidFill>
                  <a:srgbClr val="EEEEEE"/>
                </a:solidFill>
              </a:rPr>
              <a:t>Body Level Two</a:t>
            </a:r>
            <a:endParaRPr sz="2600">
              <a:solidFill>
                <a:srgbClr val="EEEEEE"/>
              </a:solidFill>
            </a:endParaRPr>
          </a:p>
          <a:p>
            <a:pPr lvl="2">
              <a:defRPr sz="1800">
                <a:solidFill>
                  <a:srgbClr val="000000"/>
                </a:solidFill>
              </a:defRPr>
            </a:pPr>
            <a:r>
              <a:rPr sz="2600">
                <a:solidFill>
                  <a:srgbClr val="EEEEEE"/>
                </a:solidFill>
              </a:rPr>
              <a:t>Body Level Three</a:t>
            </a:r>
            <a:endParaRPr sz="2600">
              <a:solidFill>
                <a:srgbClr val="EEEEEE"/>
              </a:solidFill>
            </a:endParaRPr>
          </a:p>
          <a:p>
            <a:pPr lvl="3">
              <a:defRPr sz="1800">
                <a:solidFill>
                  <a:srgbClr val="000000"/>
                </a:solidFill>
              </a:defRPr>
            </a:pPr>
            <a:r>
              <a:rPr sz="2600">
                <a:solidFill>
                  <a:srgbClr val="EEEEEE"/>
                </a:solidFill>
              </a:rPr>
              <a:t>Body Level Four</a:t>
            </a:r>
            <a:endParaRPr sz="2600">
              <a:solidFill>
                <a:srgbClr val="EEEEEE"/>
              </a:solidFill>
            </a:endParaRPr>
          </a:p>
          <a:p>
            <a:pPr lvl="4">
              <a:defRPr sz="1800">
                <a:solidFill>
                  <a:srgbClr val="000000"/>
                </a:solidFill>
              </a:defRPr>
            </a:pPr>
            <a:r>
              <a:rPr sz="2600">
                <a:solidFill>
                  <a:srgbClr val="EEEEEE"/>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30" name="Shape 30"/>
          <p:cNvSpPr/>
          <p:nvPr>
            <p:ph type="body" idx="1"/>
          </p:nvPr>
        </p:nvSpPr>
        <p:spPr>
          <a:xfrm>
            <a:off x="12700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endParaRPr sz="3400">
              <a:solidFill>
                <a:srgbClr val="EEEEEE"/>
              </a:solidFill>
            </a:endParaRPr>
          </a:p>
          <a:p>
            <a:pPr lvl="1">
              <a:defRPr sz="1800">
                <a:solidFill>
                  <a:srgbClr val="000000"/>
                </a:solidFill>
              </a:defRPr>
            </a:pPr>
            <a:r>
              <a:rPr sz="3400">
                <a:solidFill>
                  <a:srgbClr val="EEEEEE"/>
                </a:solidFill>
              </a:rPr>
              <a:t>Body Level Two</a:t>
            </a:r>
            <a:endParaRPr sz="3400">
              <a:solidFill>
                <a:srgbClr val="EEEEEE"/>
              </a:solidFill>
            </a:endParaRPr>
          </a:p>
          <a:p>
            <a:pPr lvl="2">
              <a:defRPr sz="1800">
                <a:solidFill>
                  <a:srgbClr val="000000"/>
                </a:solidFill>
              </a:defRPr>
            </a:pPr>
            <a:r>
              <a:rPr sz="3400">
                <a:solidFill>
                  <a:srgbClr val="EEEEEE"/>
                </a:solidFill>
              </a:rPr>
              <a:t>Body Level Three</a:t>
            </a:r>
            <a:endParaRPr sz="3400">
              <a:solidFill>
                <a:srgbClr val="EEEEEE"/>
              </a:solidFill>
            </a:endParaRPr>
          </a:p>
          <a:p>
            <a:pPr lvl="3">
              <a:defRPr sz="1800">
                <a:solidFill>
                  <a:srgbClr val="000000"/>
                </a:solidFill>
              </a:defRPr>
            </a:pPr>
            <a:r>
              <a:rPr sz="3400">
                <a:solidFill>
                  <a:srgbClr val="EEEEEE"/>
                </a:solidFill>
              </a:rPr>
              <a:t>Body Level Four</a:t>
            </a:r>
            <a:endParaRPr sz="3400">
              <a:solidFill>
                <a:srgbClr val="EEEEEE"/>
              </a:solidFill>
            </a:endParaRPr>
          </a:p>
          <a:p>
            <a:pPr lvl="4">
              <a:defRPr sz="1800">
                <a:solidFill>
                  <a:srgbClr val="000000"/>
                </a:solidFill>
              </a:defRPr>
            </a:pPr>
            <a:r>
              <a:rPr sz="3400">
                <a:solidFill>
                  <a:srgbClr val="EEEEEE"/>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ti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
          <p:cNvPicPr/>
          <p:nvPr/>
        </p:nvPicPr>
        <p:blipFill>
          <a:blip r:embed="rId3">
            <a:extLst/>
          </a:blip>
          <a:stretch>
            <a:fillRect/>
          </a:stretch>
        </p:blipFill>
        <p:spPr>
          <a:xfrm>
            <a:off x="1060083" y="2732634"/>
            <a:ext cx="10908152" cy="71905"/>
          </a:xfrm>
          <a:prstGeom prst="rect">
            <a:avLst/>
          </a:prstGeom>
        </p:spPr>
      </p:pic>
      <p:sp>
        <p:nvSpPr>
          <p:cNvPr id="4" name="Shape 4"/>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b="0" spc="0" sz="1800">
                <a:solidFill>
                  <a:srgbClr val="000000"/>
                </a:solidFill>
              </a:defRPr>
            </a:pPr>
            <a:r>
              <a:rPr b="1" spc="-144" sz="4800">
                <a:solidFill>
                  <a:srgbClr val="EEEEEE"/>
                </a:solidFill>
              </a:rPr>
              <a:t>Title Text</a:t>
            </a:r>
          </a:p>
        </p:txBody>
      </p:sp>
      <p:sp>
        <p:nvSpPr>
          <p:cNvPr id="5" name="Shape 5"/>
          <p:cNvSpPr/>
          <p:nvPr>
            <p:ph type="body" idx="1"/>
          </p:nvPr>
        </p:nvSpPr>
        <p:spPr>
          <a:xfrm>
            <a:off x="1270000" y="3263900"/>
            <a:ext cx="10464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pPr lvl="0">
              <a:defRPr sz="1800">
                <a:solidFill>
                  <a:srgbClr val="000000"/>
                </a:solidFill>
              </a:defRPr>
            </a:pPr>
            <a:r>
              <a:rPr sz="3400">
                <a:solidFill>
                  <a:srgbClr val="EEEEEE"/>
                </a:solidFill>
              </a:rPr>
              <a:t>Body Level One</a:t>
            </a:r>
            <a:endParaRPr sz="3400">
              <a:solidFill>
                <a:srgbClr val="EEEEEE"/>
              </a:solidFill>
            </a:endParaRPr>
          </a:p>
          <a:p>
            <a:pPr lvl="1">
              <a:defRPr sz="1800">
                <a:solidFill>
                  <a:srgbClr val="000000"/>
                </a:solidFill>
              </a:defRPr>
            </a:pPr>
            <a:r>
              <a:rPr sz="3400">
                <a:solidFill>
                  <a:srgbClr val="EEEEEE"/>
                </a:solidFill>
              </a:rPr>
              <a:t>Body Level Two</a:t>
            </a:r>
            <a:endParaRPr sz="3400">
              <a:solidFill>
                <a:srgbClr val="EEEEEE"/>
              </a:solidFill>
            </a:endParaRPr>
          </a:p>
          <a:p>
            <a:pPr lvl="2">
              <a:defRPr sz="1800">
                <a:solidFill>
                  <a:srgbClr val="000000"/>
                </a:solidFill>
              </a:defRPr>
            </a:pPr>
            <a:r>
              <a:rPr sz="3400">
                <a:solidFill>
                  <a:srgbClr val="EEEEEE"/>
                </a:solidFill>
              </a:rPr>
              <a:t>Body Level Three</a:t>
            </a:r>
            <a:endParaRPr sz="3400">
              <a:solidFill>
                <a:srgbClr val="EEEEEE"/>
              </a:solidFill>
            </a:endParaRPr>
          </a:p>
          <a:p>
            <a:pPr lvl="3">
              <a:defRPr sz="1800">
                <a:solidFill>
                  <a:srgbClr val="000000"/>
                </a:solidFill>
              </a:defRPr>
            </a:pPr>
            <a:r>
              <a:rPr sz="3400">
                <a:solidFill>
                  <a:srgbClr val="EEEEEE"/>
                </a:solidFill>
              </a:rPr>
              <a:t>Body Level Four</a:t>
            </a:r>
            <a:endParaRPr sz="3400">
              <a:solidFill>
                <a:srgbClr val="EEEEEE"/>
              </a:solidFill>
            </a:endParaRPr>
          </a:p>
          <a:p>
            <a:pPr lvl="4">
              <a:defRPr sz="1800">
                <a:solidFill>
                  <a:srgbClr val="000000"/>
                </a:solidFill>
              </a:defRPr>
            </a:pPr>
            <a:r>
              <a:rPr sz="3400">
                <a:solidFill>
                  <a:srgbClr val="EEEEEE"/>
                </a:solidFill>
              </a:rPr>
              <a:t>Body Level Five</a:t>
            </a:r>
          </a:p>
        </p:txBody>
      </p:sp>
    </p:spTree>
  </p:cSld>
  <p:clrMap bg1="dk1" tx1="lt1" bg2="dk2" tx2="lt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Lst>
  <p:transition spd="med" advClick="1"/>
  <p:txStyles>
    <p:titleStyle>
      <a:lvl1pPr algn="ctr" defTabSz="584200">
        <a:defRPr b="1" spc="-144" sz="4800">
          <a:solidFill>
            <a:srgbClr val="EEEEEE"/>
          </a:solidFill>
          <a:latin typeface="+mn-lt"/>
          <a:ea typeface="+mn-ea"/>
          <a:cs typeface="+mn-cs"/>
          <a:sym typeface="Superclarendon"/>
        </a:defRPr>
      </a:lvl1pPr>
      <a:lvl2pPr indent="228600" algn="ctr" defTabSz="584200">
        <a:defRPr b="1" spc="-144" sz="4800">
          <a:solidFill>
            <a:srgbClr val="EEEEEE"/>
          </a:solidFill>
          <a:latin typeface="+mn-lt"/>
          <a:ea typeface="+mn-ea"/>
          <a:cs typeface="+mn-cs"/>
          <a:sym typeface="Superclarendon"/>
        </a:defRPr>
      </a:lvl2pPr>
      <a:lvl3pPr indent="457200" algn="ctr" defTabSz="584200">
        <a:defRPr b="1" spc="-144" sz="4800">
          <a:solidFill>
            <a:srgbClr val="EEEEEE"/>
          </a:solidFill>
          <a:latin typeface="+mn-lt"/>
          <a:ea typeface="+mn-ea"/>
          <a:cs typeface="+mn-cs"/>
          <a:sym typeface="Superclarendon"/>
        </a:defRPr>
      </a:lvl3pPr>
      <a:lvl4pPr indent="685800" algn="ctr" defTabSz="584200">
        <a:defRPr b="1" spc="-144" sz="4800">
          <a:solidFill>
            <a:srgbClr val="EEEEEE"/>
          </a:solidFill>
          <a:latin typeface="+mn-lt"/>
          <a:ea typeface="+mn-ea"/>
          <a:cs typeface="+mn-cs"/>
          <a:sym typeface="Superclarendon"/>
        </a:defRPr>
      </a:lvl4pPr>
      <a:lvl5pPr indent="914400" algn="ctr" defTabSz="584200">
        <a:defRPr b="1" spc="-144" sz="4800">
          <a:solidFill>
            <a:srgbClr val="EEEEEE"/>
          </a:solidFill>
          <a:latin typeface="+mn-lt"/>
          <a:ea typeface="+mn-ea"/>
          <a:cs typeface="+mn-cs"/>
          <a:sym typeface="Superclarendon"/>
        </a:defRPr>
      </a:lvl5pPr>
      <a:lvl6pPr indent="1143000" algn="ctr" defTabSz="584200">
        <a:defRPr b="1" spc="-144" sz="4800">
          <a:solidFill>
            <a:srgbClr val="EEEEEE"/>
          </a:solidFill>
          <a:latin typeface="+mn-lt"/>
          <a:ea typeface="+mn-ea"/>
          <a:cs typeface="+mn-cs"/>
          <a:sym typeface="Superclarendon"/>
        </a:defRPr>
      </a:lvl6pPr>
      <a:lvl7pPr indent="1371600" algn="ctr" defTabSz="584200">
        <a:defRPr b="1" spc="-144" sz="4800">
          <a:solidFill>
            <a:srgbClr val="EEEEEE"/>
          </a:solidFill>
          <a:latin typeface="+mn-lt"/>
          <a:ea typeface="+mn-ea"/>
          <a:cs typeface="+mn-cs"/>
          <a:sym typeface="Superclarendon"/>
        </a:defRPr>
      </a:lvl7pPr>
      <a:lvl8pPr indent="1600200" algn="ctr" defTabSz="584200">
        <a:defRPr b="1" spc="-144" sz="4800">
          <a:solidFill>
            <a:srgbClr val="EEEEEE"/>
          </a:solidFill>
          <a:latin typeface="+mn-lt"/>
          <a:ea typeface="+mn-ea"/>
          <a:cs typeface="+mn-cs"/>
          <a:sym typeface="Superclarendon"/>
        </a:defRPr>
      </a:lvl8pPr>
      <a:lvl9pPr indent="1828800" algn="ctr" defTabSz="584200">
        <a:defRPr b="1" spc="-144" sz="4800">
          <a:solidFill>
            <a:srgbClr val="EEEEEE"/>
          </a:solidFill>
          <a:latin typeface="+mn-lt"/>
          <a:ea typeface="+mn-ea"/>
          <a:cs typeface="+mn-cs"/>
          <a:sym typeface="Superclarendon"/>
        </a:defRPr>
      </a:lvl9pPr>
    </p:titleStyle>
    <p:bodyStyle>
      <a:lvl1pPr marL="6223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4"/>
        </a:buBlip>
        <a:defRPr sz="3400">
          <a:solidFill>
            <a:srgbClr val="EEEEEE"/>
          </a:solidFill>
          <a:latin typeface="Helvetica Neue Bold Condensed"/>
          <a:ea typeface="Helvetica Neue Bold Condensed"/>
          <a:cs typeface="Helvetica Neue Bold Condensed"/>
          <a:sym typeface="Helvetica Neue Bold Condensed"/>
        </a:defRPr>
      </a:lvl9pPr>
    </p:bodyStyle>
    <p:otherStyle>
      <a:lvl1pPr algn="ctr" defTabSz="584200">
        <a:defRPr b="1">
          <a:solidFill>
            <a:schemeClr val="tx1"/>
          </a:solidFill>
          <a:latin typeface="+mn-lt"/>
          <a:ea typeface="+mn-ea"/>
          <a:cs typeface="+mn-cs"/>
          <a:sym typeface="Superclarendon"/>
        </a:defRPr>
      </a:lvl1pPr>
      <a:lvl2pPr indent="228600" algn="ctr" defTabSz="584200">
        <a:defRPr b="1">
          <a:solidFill>
            <a:schemeClr val="tx1"/>
          </a:solidFill>
          <a:latin typeface="+mn-lt"/>
          <a:ea typeface="+mn-ea"/>
          <a:cs typeface="+mn-cs"/>
          <a:sym typeface="Superclarendon"/>
        </a:defRPr>
      </a:lvl2pPr>
      <a:lvl3pPr indent="457200" algn="ctr" defTabSz="584200">
        <a:defRPr b="1">
          <a:solidFill>
            <a:schemeClr val="tx1"/>
          </a:solidFill>
          <a:latin typeface="+mn-lt"/>
          <a:ea typeface="+mn-ea"/>
          <a:cs typeface="+mn-cs"/>
          <a:sym typeface="Superclarendon"/>
        </a:defRPr>
      </a:lvl3pPr>
      <a:lvl4pPr indent="685800" algn="ctr" defTabSz="584200">
        <a:defRPr b="1">
          <a:solidFill>
            <a:schemeClr val="tx1"/>
          </a:solidFill>
          <a:latin typeface="+mn-lt"/>
          <a:ea typeface="+mn-ea"/>
          <a:cs typeface="+mn-cs"/>
          <a:sym typeface="Superclarendon"/>
        </a:defRPr>
      </a:lvl4pPr>
      <a:lvl5pPr indent="914400" algn="ctr" defTabSz="584200">
        <a:defRPr b="1">
          <a:solidFill>
            <a:schemeClr val="tx1"/>
          </a:solidFill>
          <a:latin typeface="+mn-lt"/>
          <a:ea typeface="+mn-ea"/>
          <a:cs typeface="+mn-cs"/>
          <a:sym typeface="Superclarendon"/>
        </a:defRPr>
      </a:lvl5pPr>
      <a:lvl6pPr indent="1143000" algn="ctr" defTabSz="584200">
        <a:defRPr b="1">
          <a:solidFill>
            <a:schemeClr val="tx1"/>
          </a:solidFill>
          <a:latin typeface="+mn-lt"/>
          <a:ea typeface="+mn-ea"/>
          <a:cs typeface="+mn-cs"/>
          <a:sym typeface="Superclarendon"/>
        </a:defRPr>
      </a:lvl6pPr>
      <a:lvl7pPr indent="1371600" algn="ctr" defTabSz="584200">
        <a:defRPr b="1">
          <a:solidFill>
            <a:schemeClr val="tx1"/>
          </a:solidFill>
          <a:latin typeface="+mn-lt"/>
          <a:ea typeface="+mn-ea"/>
          <a:cs typeface="+mn-cs"/>
          <a:sym typeface="Superclarendon"/>
        </a:defRPr>
      </a:lvl7pPr>
      <a:lvl8pPr indent="1600200" algn="ctr" defTabSz="584200">
        <a:defRPr b="1">
          <a:solidFill>
            <a:schemeClr val="tx1"/>
          </a:solidFill>
          <a:latin typeface="+mn-lt"/>
          <a:ea typeface="+mn-ea"/>
          <a:cs typeface="+mn-cs"/>
          <a:sym typeface="Superclarendon"/>
        </a:defRPr>
      </a:lvl8pPr>
      <a:lvl9pPr indent="1828800" algn="ctr" defTabSz="584200">
        <a:defRPr b="1">
          <a:solidFill>
            <a:schemeClr val="tx1"/>
          </a:solidFill>
          <a:latin typeface="+mn-lt"/>
          <a:ea typeface="+mn-ea"/>
          <a:cs typeface="+mn-cs"/>
          <a:sym typeface="Superclarendo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reasonablefaith.org/the-historicity-of-the-empty-tomb-of-jesus#ixzz3VKUYS4oo" TargetMode="Externa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2" name="Group 42"/>
          <p:cNvGrpSpPr/>
          <p:nvPr/>
        </p:nvGrpSpPr>
        <p:grpSpPr>
          <a:xfrm>
            <a:off x="355600" y="368300"/>
            <a:ext cx="12280900" cy="6330950"/>
            <a:chOff x="-31750" y="-31750"/>
            <a:chExt cx="12280900" cy="6330950"/>
          </a:xfrm>
        </p:grpSpPr>
        <p:pic>
          <p:nvPicPr>
            <p:cNvPr id="41" name="christianity banner.jpg"/>
            <p:cNvPicPr/>
            <p:nvPr/>
          </p:nvPicPr>
          <p:blipFill>
            <a:blip r:embed="rId2">
              <a:extLst/>
            </a:blip>
            <a:srcRect l="7864" t="0" r="7864" b="0"/>
            <a:stretch>
              <a:fillRect/>
            </a:stretch>
          </p:blipFill>
          <p:spPr>
            <a:xfrm>
              <a:off x="0" y="0"/>
              <a:ext cx="12217400" cy="6267286"/>
            </a:xfrm>
            <a:prstGeom prst="rect">
              <a:avLst/>
            </a:prstGeom>
            <a:ln>
              <a:noFill/>
            </a:ln>
            <a:effectLst/>
          </p:spPr>
        </p:pic>
        <p:pic>
          <p:nvPicPr>
            <p:cNvPr id="40" name=""/>
            <p:cNvPicPr/>
            <p:nvPr/>
          </p:nvPicPr>
          <p:blipFill>
            <a:blip r:embed="rId3">
              <a:extLst/>
            </a:blip>
            <a:stretch>
              <a:fillRect/>
            </a:stretch>
          </p:blipFill>
          <p:spPr>
            <a:xfrm>
              <a:off x="-31750" y="-31750"/>
              <a:ext cx="12280900" cy="6330950"/>
            </a:xfrm>
            <a:prstGeom prst="rect">
              <a:avLst/>
            </a:prstGeom>
            <a:effectLst/>
          </p:spPr>
        </p:pic>
      </p:grpSp>
      <p:sp>
        <p:nvSpPr>
          <p:cNvPr id="43" name="Shape 43"/>
          <p:cNvSpPr/>
          <p:nvPr>
            <p:ph type="title"/>
          </p:nvPr>
        </p:nvSpPr>
        <p:spPr>
          <a:prstGeom prst="rect">
            <a:avLst/>
          </a:prstGeom>
        </p:spPr>
        <p:txBody>
          <a:bodyPr/>
          <a:lstStyle/>
          <a:p>
            <a:pPr lvl="0">
              <a:defRPr b="0" spc="0" sz="1800">
                <a:solidFill>
                  <a:srgbClr val="000000"/>
                </a:solidFill>
              </a:defRPr>
            </a:pPr>
            <a:r>
              <a:rPr b="1" spc="-128" sz="6400">
                <a:solidFill>
                  <a:srgbClr val="EEEEEE"/>
                </a:solidFill>
              </a:rPr>
              <a:t>Fe Cristiana</a:t>
            </a:r>
          </a:p>
        </p:txBody>
      </p:sp>
      <p:sp>
        <p:nvSpPr>
          <p:cNvPr id="44" name="Shape 44"/>
          <p:cNvSpPr/>
          <p:nvPr>
            <p:ph type="body" idx="1"/>
          </p:nvPr>
        </p:nvSpPr>
        <p:spPr>
          <a:prstGeom prst="rect">
            <a:avLst/>
          </a:prstGeom>
        </p:spPr>
        <p:txBody>
          <a:bodyP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4" name="ancient_fish_symbol_wallpaper_10241.jp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2427758" y="778933"/>
            <a:ext cx="7133284"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latin typeface="Times"/>
                <a:ea typeface="Times"/>
                <a:cs typeface="Times"/>
                <a:sym typeface="Times"/>
              </a:defRPr>
            </a:lvl1pPr>
          </a:lstStyle>
          <a:p>
            <a:pPr lvl="0">
              <a:defRPr b="0" sz="1800">
                <a:solidFill>
                  <a:srgbClr val="000000"/>
                </a:solidFill>
              </a:defRPr>
            </a:pPr>
            <a:r>
              <a:rPr b="1" sz="4000">
                <a:solidFill>
                  <a:srgbClr val="EEEEEE"/>
                </a:solidFill>
              </a:rPr>
              <a:t>III. Una nueva relación con Dios</a:t>
            </a:r>
          </a:p>
        </p:txBody>
      </p:sp>
      <p:sp>
        <p:nvSpPr>
          <p:cNvPr id="77" name="Shape 77"/>
          <p:cNvSpPr/>
          <p:nvPr/>
        </p:nvSpPr>
        <p:spPr>
          <a:xfrm>
            <a:off x="609600" y="2474424"/>
            <a:ext cx="9696438" cy="48047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3800">
                <a:solidFill>
                  <a:srgbClr val="EEEEEE"/>
                </a:solidFill>
              </a:rPr>
              <a:t>3. J</a:t>
            </a:r>
            <a:r>
              <a:rPr b="1" sz="3800">
                <a:solidFill>
                  <a:srgbClr val="EEEEEE"/>
                </a:solidFill>
                <a:latin typeface="Book Antiqua"/>
                <a:ea typeface="Book Antiqua"/>
                <a:cs typeface="Book Antiqua"/>
                <a:sym typeface="Book Antiqua"/>
              </a:rPr>
              <a:t>esus es el modelo de una vida redimida.</a:t>
            </a:r>
            <a:endParaRPr b="1" sz="3800">
              <a:solidFill>
                <a:srgbClr val="EEEEEE"/>
              </a:solidFill>
              <a:latin typeface="Book Antiqua"/>
              <a:ea typeface="Book Antiqua"/>
              <a:cs typeface="Book Antiqua"/>
              <a:sym typeface="Book Antiqua"/>
            </a:endParaRPr>
          </a:p>
          <a:p>
            <a:pPr lvl="1" marL="1183341" indent="-624541" algn="l">
              <a:buSzPct val="100000"/>
              <a:buAutoNum type="alphaLcPeriod" startAt="1"/>
              <a:defRPr sz="1800">
                <a:solidFill>
                  <a:srgbClr val="000000"/>
                </a:solidFill>
              </a:defRPr>
            </a:pPr>
            <a:r>
              <a:rPr b="1" sz="3800">
                <a:solidFill>
                  <a:srgbClr val="EEEEEE"/>
                </a:solidFill>
                <a:latin typeface="Book Antiqua"/>
                <a:ea typeface="Book Antiqua"/>
                <a:cs typeface="Book Antiqua"/>
                <a:sym typeface="Book Antiqua"/>
              </a:rPr>
              <a:t>“imitar a Cristo”</a:t>
            </a:r>
            <a:endParaRPr b="1" sz="3800">
              <a:solidFill>
                <a:srgbClr val="EEEEEE"/>
              </a:solidFill>
              <a:latin typeface="Book Antiqua"/>
              <a:ea typeface="Book Antiqua"/>
              <a:cs typeface="Book Antiqua"/>
              <a:sym typeface="Book Antiqua"/>
            </a:endParaRPr>
          </a:p>
          <a:p>
            <a:pPr lvl="1" marL="1183341" indent="-624541" algn="l">
              <a:buSzPct val="100000"/>
              <a:buAutoNum type="alphaLcPeriod" startAt="1"/>
              <a:defRPr sz="1800">
                <a:solidFill>
                  <a:srgbClr val="000000"/>
                </a:solidFill>
              </a:defRPr>
            </a:pPr>
            <a:r>
              <a:rPr b="1" sz="3800">
                <a:solidFill>
                  <a:srgbClr val="EEEEEE"/>
                </a:solidFill>
                <a:latin typeface="Book Antiqua"/>
                <a:ea typeface="Book Antiqua"/>
                <a:cs typeface="Book Antiqua"/>
                <a:sym typeface="Book Antiqua"/>
              </a:rPr>
              <a:t>doctrina de la encarnación.</a:t>
            </a:r>
            <a:endParaRPr b="1" sz="3800">
              <a:solidFill>
                <a:srgbClr val="EEEEEE"/>
              </a:solidFill>
              <a:latin typeface="Book Antiqua"/>
              <a:ea typeface="Book Antiqua"/>
              <a:cs typeface="Book Antiqua"/>
              <a:sym typeface="Book Antiqua"/>
            </a:endParaRPr>
          </a:p>
          <a:p>
            <a:pPr lvl="1" marL="1183341" indent="-624541" algn="l">
              <a:buSzPct val="100000"/>
              <a:buAutoNum type="alphaLcPeriod" startAt="1"/>
              <a:defRPr sz="1800">
                <a:solidFill>
                  <a:srgbClr val="000000"/>
                </a:solidFill>
              </a:defRPr>
            </a:pPr>
            <a:r>
              <a:rPr b="1" sz="3800">
                <a:solidFill>
                  <a:srgbClr val="EEEEEE"/>
                </a:solidFill>
                <a:latin typeface="Book Antiqua"/>
                <a:ea typeface="Book Antiqua"/>
                <a:cs typeface="Book Antiqua"/>
                <a:sym typeface="Book Antiqua"/>
              </a:rPr>
              <a:t>Ej. 1 Juan 4: 7-11</a:t>
            </a:r>
            <a:endParaRPr b="1" sz="3800">
              <a:solidFill>
                <a:srgbClr val="EEEEEE"/>
              </a:solidFill>
              <a:latin typeface="Book Antiqua"/>
              <a:ea typeface="Book Antiqua"/>
              <a:cs typeface="Book Antiqua"/>
              <a:sym typeface="Book Antiqua"/>
            </a:endParaRPr>
          </a:p>
          <a:p>
            <a:pPr lvl="0" algn="l">
              <a:defRPr sz="1800">
                <a:solidFill>
                  <a:srgbClr val="000000"/>
                </a:solidFill>
              </a:defRPr>
            </a:pPr>
            <a:endParaRPr b="1" sz="3800">
              <a:solidFill>
                <a:srgbClr val="EEEEEE"/>
              </a:solidFill>
              <a:latin typeface="Book Antiqua"/>
              <a:ea typeface="Book Antiqua"/>
              <a:cs typeface="Book Antiqua"/>
              <a:sym typeface="Book Antiqua"/>
            </a:endParaRPr>
          </a:p>
          <a:p>
            <a:pPr lvl="0" algn="l">
              <a:defRPr sz="1800">
                <a:solidFill>
                  <a:srgbClr val="000000"/>
                </a:solidFill>
              </a:defRPr>
            </a:pPr>
            <a:endParaRPr b="1" sz="3800">
              <a:solidFill>
                <a:srgbClr val="EEEEEE"/>
              </a:solidFill>
              <a:latin typeface="Book Antiqua"/>
              <a:ea typeface="Book Antiqua"/>
              <a:cs typeface="Book Antiqua"/>
              <a:sym typeface="Book Antiqua"/>
            </a:endParaRPr>
          </a:p>
          <a:p>
            <a:pPr lvl="0" algn="l">
              <a:defRPr sz="1800">
                <a:solidFill>
                  <a:srgbClr val="000000"/>
                </a:solidFill>
              </a:defRPr>
            </a:pPr>
            <a:endParaRPr b="1" sz="3800">
              <a:solidFill>
                <a:srgbClr val="EEEEEE"/>
              </a:solidFill>
              <a:latin typeface="Book Antiqua"/>
              <a:ea typeface="Book Antiqua"/>
              <a:cs typeface="Book Antiqua"/>
              <a:sym typeface="Book Antiqua"/>
            </a:endParaR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Nuevo Testamento</a:t>
            </a:r>
            <a:endParaRPr b="1" spc="-144" sz="4800">
              <a:solidFill>
                <a:srgbClr val="EEEEEE"/>
              </a:solidFill>
            </a:endParaRPr>
          </a:p>
          <a:p>
            <a:pPr lvl="0">
              <a:defRPr b="0" spc="0" sz="1800">
                <a:solidFill>
                  <a:srgbClr val="000000"/>
                </a:solidFill>
              </a:defRPr>
            </a:pPr>
            <a:r>
              <a:rPr b="1" spc="-144" sz="4800">
                <a:solidFill>
                  <a:srgbClr val="EEEEEE"/>
                </a:solidFill>
              </a:rPr>
              <a:t>1 Juan 4:7-11</a:t>
            </a:r>
          </a:p>
        </p:txBody>
      </p:sp>
      <p:sp>
        <p:nvSpPr>
          <p:cNvPr id="80" name="Shape 80"/>
          <p:cNvSpPr/>
          <p:nvPr/>
        </p:nvSpPr>
        <p:spPr>
          <a:xfrm>
            <a:off x="1048324" y="2933672"/>
            <a:ext cx="10908152" cy="436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atin typeface="Book Antiqua"/>
                <a:ea typeface="Book Antiqua"/>
                <a:cs typeface="Book Antiqua"/>
                <a:sym typeface="Book Antiqua"/>
              </a:defRPr>
            </a:lvl1pPr>
          </a:lstStyle>
          <a:p>
            <a:pPr lvl="0">
              <a:defRPr sz="1800">
                <a:solidFill>
                  <a:srgbClr val="000000"/>
                </a:solidFill>
              </a:defRPr>
            </a:pPr>
            <a:r>
              <a:rPr sz="4000">
                <a:solidFill>
                  <a:srgbClr val="EEEEEE"/>
                </a:solidFill>
              </a:rPr>
              <a:t>7 Queridos hermanos, amémonos los unos a los otros, porque el amor viene de Dios, y todo el que ama ha nacido de él y lo conoce. 8 El que no ama no conoce a Dios, porque Dios es amor. 9 Así manifestó Dios su amor entre nosotros: en que envió a su Hijo unigénito al mundo para que vivamos por medio de él.</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Nuevo Testamento</a:t>
            </a:r>
            <a:endParaRPr b="1" spc="-144" sz="4800">
              <a:solidFill>
                <a:srgbClr val="EEEEEE"/>
              </a:solidFill>
            </a:endParaRPr>
          </a:p>
          <a:p>
            <a:pPr lvl="0">
              <a:defRPr b="0" spc="0" sz="1800">
                <a:solidFill>
                  <a:srgbClr val="000000"/>
                </a:solidFill>
              </a:defRPr>
            </a:pPr>
            <a:r>
              <a:rPr b="1" spc="-144" sz="4800">
                <a:solidFill>
                  <a:srgbClr val="EEEEEE"/>
                </a:solidFill>
              </a:rPr>
              <a:t>1 Juan 4:7-11</a:t>
            </a:r>
          </a:p>
        </p:txBody>
      </p:sp>
      <p:sp>
        <p:nvSpPr>
          <p:cNvPr id="83" name="Shape 83"/>
          <p:cNvSpPr/>
          <p:nvPr/>
        </p:nvSpPr>
        <p:spPr>
          <a:xfrm>
            <a:off x="1048324" y="2933672"/>
            <a:ext cx="10908152" cy="436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atin typeface="Book Antiqua"/>
                <a:ea typeface="Book Antiqua"/>
                <a:cs typeface="Book Antiqua"/>
                <a:sym typeface="Book Antiqua"/>
              </a:defRPr>
            </a:lvl1pPr>
          </a:lstStyle>
          <a:p>
            <a:pPr lvl="0">
              <a:defRPr sz="1800">
                <a:solidFill>
                  <a:srgbClr val="000000"/>
                </a:solidFill>
              </a:defRPr>
            </a:pPr>
            <a:r>
              <a:rPr sz="4000">
                <a:solidFill>
                  <a:srgbClr val="EEEEEE"/>
                </a:solidFill>
              </a:rPr>
              <a:t>10 En esto consiste el amor: no en que nosotros hayamos amado a Dios, sino en que él nos amó y envió a su Hijo para que fuera ofrecido como sacrificio por el perdón del nuestros pecados. 11 Queridos hermanos, ya que Dios nos ha amado así, también nosotros debemos amarnos los unos a los otros.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7" name="Group 87"/>
          <p:cNvGrpSpPr/>
          <p:nvPr/>
        </p:nvGrpSpPr>
        <p:grpSpPr>
          <a:xfrm>
            <a:off x="355600" y="368300"/>
            <a:ext cx="12280900" cy="6330950"/>
            <a:chOff x="-31750" y="-31750"/>
            <a:chExt cx="12280900" cy="6330950"/>
          </a:xfrm>
        </p:grpSpPr>
        <p:pic>
          <p:nvPicPr>
            <p:cNvPr id="86" name="christianity banner.jpg"/>
            <p:cNvPicPr/>
            <p:nvPr/>
          </p:nvPicPr>
          <p:blipFill>
            <a:blip r:embed="rId2">
              <a:extLst/>
            </a:blip>
            <a:srcRect l="7864" t="0" r="7864" b="0"/>
            <a:stretch>
              <a:fillRect/>
            </a:stretch>
          </p:blipFill>
          <p:spPr>
            <a:xfrm>
              <a:off x="0" y="0"/>
              <a:ext cx="12217400" cy="6267286"/>
            </a:xfrm>
            <a:prstGeom prst="rect">
              <a:avLst/>
            </a:prstGeom>
            <a:ln>
              <a:noFill/>
            </a:ln>
            <a:effectLst/>
          </p:spPr>
        </p:pic>
        <p:pic>
          <p:nvPicPr>
            <p:cNvPr id="85" name=""/>
            <p:cNvPicPr/>
            <p:nvPr/>
          </p:nvPicPr>
          <p:blipFill>
            <a:blip r:embed="rId3">
              <a:extLst/>
            </a:blip>
            <a:stretch>
              <a:fillRect/>
            </a:stretch>
          </p:blipFill>
          <p:spPr>
            <a:xfrm>
              <a:off x="-31750" y="-31750"/>
              <a:ext cx="12280900" cy="6330950"/>
            </a:xfrm>
            <a:prstGeom prst="rect">
              <a:avLst/>
            </a:prstGeom>
            <a:effectLst/>
          </p:spPr>
        </p:pic>
      </p:grpSp>
      <p:sp>
        <p:nvSpPr>
          <p:cNvPr id="88" name="Shape 88"/>
          <p:cNvSpPr/>
          <p:nvPr>
            <p:ph type="title"/>
          </p:nvPr>
        </p:nvSpPr>
        <p:spPr>
          <a:xfrm>
            <a:off x="595958" y="6836842"/>
            <a:ext cx="11734801" cy="1219201"/>
          </a:xfrm>
          <a:prstGeom prst="rect">
            <a:avLst/>
          </a:prstGeom>
        </p:spPr>
        <p:txBody>
          <a:bodyPr/>
          <a:lstStyle/>
          <a:p>
            <a:pPr lvl="0" defTabSz="233679">
              <a:defRPr b="0" spc="0" sz="1800">
                <a:solidFill>
                  <a:srgbClr val="000000"/>
                </a:solidFill>
              </a:defRPr>
            </a:pPr>
            <a:r>
              <a:rPr b="1" spc="-119" sz="6000">
                <a:solidFill>
                  <a:srgbClr val="EEEEEE"/>
                </a:solidFill>
              </a:rPr>
              <a:t>Los evangelios y Jesús</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89" name="Shape 89"/>
          <p:cNvSpPr/>
          <p:nvPr>
            <p:ph type="body" idx="1"/>
          </p:nvPr>
        </p:nvSpPr>
        <p:spPr>
          <a:prstGeom prst="rect">
            <a:avLst/>
          </a:prstGeom>
        </p:spPr>
        <p:txBody>
          <a:bodyPr/>
          <a:lstStyle/>
          <a:p>
            <a:pPr lvl="0"/>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nvSpPr>
        <p:spPr>
          <a:xfrm>
            <a:off x="3777877" y="647700"/>
            <a:ext cx="5449046"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atin typeface="Iowan Old Style"/>
                <a:ea typeface="Iowan Old Style"/>
                <a:cs typeface="Iowan Old Style"/>
                <a:sym typeface="Iowan Old Style"/>
              </a:defRPr>
            </a:lvl1pPr>
          </a:lstStyle>
          <a:p>
            <a:pPr lvl="0">
              <a:defRPr b="0" sz="1800">
                <a:solidFill>
                  <a:srgbClr val="000000"/>
                </a:solidFill>
              </a:defRPr>
            </a:pPr>
            <a:r>
              <a:rPr b="1" sz="6000">
                <a:solidFill>
                  <a:srgbClr val="EEEEEE"/>
                </a:solidFill>
              </a:rPr>
              <a:t>Los evangelios</a:t>
            </a:r>
          </a:p>
        </p:txBody>
      </p:sp>
      <p:sp>
        <p:nvSpPr>
          <p:cNvPr id="92" name="Shape 92"/>
          <p:cNvSpPr/>
          <p:nvPr/>
        </p:nvSpPr>
        <p:spPr>
          <a:xfrm>
            <a:off x="851979" y="2214033"/>
            <a:ext cx="10843311" cy="718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lphaUcPeriod" startAt="1"/>
              <a:defRPr sz="1800">
                <a:solidFill>
                  <a:srgbClr val="000000"/>
                </a:solidFill>
              </a:defRPr>
            </a:pPr>
            <a:r>
              <a:rPr sz="3800">
                <a:solidFill>
                  <a:srgbClr val="EEEEEE"/>
                </a:solidFill>
              </a:rPr>
              <a:t>Termino: “evangelio”</a:t>
            </a:r>
            <a:endParaRPr sz="3800">
              <a:solidFill>
                <a:srgbClr val="EEEEEE"/>
              </a:solidFill>
            </a:endParaRPr>
          </a:p>
          <a:p>
            <a:pPr lvl="1" marL="1102658" indent="-581958" algn="l">
              <a:buSzPct val="125000"/>
              <a:buChar char="•"/>
              <a:defRPr sz="1800">
                <a:solidFill>
                  <a:srgbClr val="000000"/>
                </a:solidFill>
              </a:defRPr>
            </a:pPr>
            <a:r>
              <a:rPr sz="3800">
                <a:solidFill>
                  <a:srgbClr val="EEEEEE"/>
                </a:solidFill>
                <a:latin typeface="Apple Chancery"/>
                <a:ea typeface="Apple Chancery"/>
                <a:cs typeface="Apple Chancery"/>
                <a:sym typeface="Apple Chancery"/>
              </a:rPr>
              <a:t>evangelion</a:t>
            </a:r>
            <a:endParaRPr sz="3800">
              <a:solidFill>
                <a:srgbClr val="EEEEEE"/>
              </a:solidFill>
              <a:latin typeface="Apple Chancery"/>
              <a:ea typeface="Apple Chancery"/>
              <a:cs typeface="Apple Chancery"/>
              <a:sym typeface="Apple Chancery"/>
            </a:endParaRPr>
          </a:p>
          <a:p>
            <a:pPr lvl="0" algn="l">
              <a:defRPr sz="1800">
                <a:solidFill>
                  <a:srgbClr val="000000"/>
                </a:solidFill>
              </a:defRPr>
            </a:pPr>
            <a:endParaRPr sz="3800">
              <a:solidFill>
                <a:srgbClr val="EEEEEE"/>
              </a:solidFill>
              <a:latin typeface="Apple Chancery"/>
              <a:ea typeface="Apple Chancery"/>
              <a:cs typeface="Apple Chancery"/>
              <a:sym typeface="Apple Chancery"/>
            </a:endParaRPr>
          </a:p>
          <a:p>
            <a:pPr lvl="0" algn="l">
              <a:defRPr sz="1800">
                <a:solidFill>
                  <a:srgbClr val="000000"/>
                </a:solidFill>
              </a:defRPr>
            </a:pPr>
            <a:r>
              <a:rPr b="1" sz="3800">
                <a:solidFill>
                  <a:srgbClr val="EEEEEE"/>
                </a:solidFill>
                <a:latin typeface="Helvetica"/>
                <a:ea typeface="Helvetica"/>
                <a:cs typeface="Helvetica"/>
                <a:sym typeface="Helvetica"/>
              </a:rPr>
              <a:t>B. Jesús/Cristo</a:t>
            </a:r>
            <a:endParaRPr b="1" sz="3800">
              <a:solidFill>
                <a:srgbClr val="EEEEEE"/>
              </a:solidFill>
              <a:latin typeface="Helvetica"/>
              <a:ea typeface="Helvetica"/>
              <a:cs typeface="Helvetica"/>
              <a:sym typeface="Helvetica"/>
            </a:endParaRPr>
          </a:p>
          <a:p>
            <a:pPr lvl="1" marL="1102658" indent="-581958" algn="l">
              <a:buSzPct val="125000"/>
              <a:buChar char="•"/>
              <a:defRPr sz="1800">
                <a:solidFill>
                  <a:srgbClr val="000000"/>
                </a:solidFill>
              </a:defRPr>
            </a:pPr>
            <a:r>
              <a:rPr sz="3800">
                <a:solidFill>
                  <a:srgbClr val="EEEEEE"/>
                </a:solidFill>
                <a:latin typeface="Apple Chancery"/>
                <a:ea typeface="Apple Chancery"/>
                <a:cs typeface="Apple Chancery"/>
                <a:sym typeface="Apple Chancery"/>
              </a:rPr>
              <a:t>Yeshua =</a:t>
            </a:r>
            <a:endParaRPr sz="3800">
              <a:solidFill>
                <a:srgbClr val="EEEEEE"/>
              </a:solidFill>
              <a:latin typeface="Apple Chancery"/>
              <a:ea typeface="Apple Chancery"/>
              <a:cs typeface="Apple Chancery"/>
              <a:sym typeface="Apple Chancery"/>
            </a:endParaRPr>
          </a:p>
          <a:p>
            <a:pPr lvl="1" marL="1102658" indent="-581958" algn="l">
              <a:buSzPct val="125000"/>
              <a:buChar char="•"/>
              <a:defRPr sz="1800">
                <a:solidFill>
                  <a:srgbClr val="000000"/>
                </a:solidFill>
              </a:defRPr>
            </a:pPr>
            <a:r>
              <a:rPr sz="3800">
                <a:solidFill>
                  <a:srgbClr val="EEEEEE"/>
                </a:solidFill>
                <a:latin typeface="Apple Chancery"/>
                <a:ea typeface="Apple Chancery"/>
                <a:cs typeface="Apple Chancery"/>
                <a:sym typeface="Apple Chancery"/>
              </a:rPr>
              <a:t>Cristo =</a:t>
            </a:r>
            <a:endParaRPr sz="3800">
              <a:solidFill>
                <a:srgbClr val="EEEEEE"/>
              </a:solidFill>
              <a:latin typeface="Apple Chancery"/>
              <a:ea typeface="Apple Chancery"/>
              <a:cs typeface="Apple Chancery"/>
              <a:sym typeface="Apple Chancery"/>
            </a:endParaRPr>
          </a:p>
          <a:p>
            <a:pPr lvl="0" algn="l">
              <a:defRPr sz="1800">
                <a:solidFill>
                  <a:srgbClr val="000000"/>
                </a:solidFill>
              </a:defRPr>
            </a:pPr>
            <a:endParaRPr sz="3800">
              <a:solidFill>
                <a:srgbClr val="EEEEEE"/>
              </a:solidFill>
              <a:latin typeface="Apple Chancery"/>
              <a:ea typeface="Apple Chancery"/>
              <a:cs typeface="Apple Chancery"/>
              <a:sym typeface="Apple Chancery"/>
            </a:endParaRPr>
          </a:p>
          <a:p>
            <a:pPr lvl="0" algn="l">
              <a:defRPr sz="1800">
                <a:solidFill>
                  <a:srgbClr val="000000"/>
                </a:solidFill>
              </a:defRPr>
            </a:pPr>
            <a:r>
              <a:rPr b="1" sz="3800">
                <a:solidFill>
                  <a:srgbClr val="EEEEEE"/>
                </a:solidFill>
                <a:latin typeface="Helvetica"/>
                <a:ea typeface="Helvetica"/>
                <a:cs typeface="Helvetica"/>
                <a:sym typeface="Helvetica"/>
              </a:rPr>
              <a:t>C. Evangelios: Mateo, Marcos, Lucas y Juan.</a:t>
            </a:r>
            <a:endParaRPr b="1" sz="3800">
              <a:solidFill>
                <a:srgbClr val="EEEEEE"/>
              </a:solidFill>
              <a:latin typeface="Helvetica"/>
              <a:ea typeface="Helvetica"/>
              <a:cs typeface="Helvetica"/>
              <a:sym typeface="Helvetica"/>
            </a:endParaRPr>
          </a:p>
          <a:p>
            <a:pPr lvl="0" algn="l">
              <a:defRPr sz="1800">
                <a:solidFill>
                  <a:srgbClr val="000000"/>
                </a:solidFill>
              </a:defRPr>
            </a:pPr>
            <a:endParaRPr sz="3800">
              <a:solidFill>
                <a:srgbClr val="EEEEEE"/>
              </a:solidFill>
              <a:latin typeface="Apple Chancery"/>
              <a:ea typeface="Apple Chancery"/>
              <a:cs typeface="Apple Chancery"/>
              <a:sym typeface="Apple Chancery"/>
            </a:endParaR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3894620" y="1103189"/>
            <a:ext cx="3793160" cy="6722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EEEEEE"/>
                </a:solidFill>
              </a:rPr>
              <a:t>Evangelio de Lucas</a:t>
            </a:r>
          </a:p>
        </p:txBody>
      </p:sp>
      <p:sp>
        <p:nvSpPr>
          <p:cNvPr id="95" name="Shape 95"/>
          <p:cNvSpPr/>
          <p:nvPr/>
        </p:nvSpPr>
        <p:spPr>
          <a:xfrm>
            <a:off x="726898" y="1983316"/>
            <a:ext cx="11551004" cy="666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¿Qué reclamos acerca de Dios y Jesus Maria hace en su canción?</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2"/>
              <a:defRPr sz="1800">
                <a:solidFill>
                  <a:srgbClr val="000000"/>
                </a:solidFill>
              </a:defRPr>
            </a:pPr>
            <a:r>
              <a:rPr sz="3800">
                <a:solidFill>
                  <a:srgbClr val="EEEEEE"/>
                </a:solidFill>
                <a:latin typeface="Times"/>
                <a:ea typeface="Times"/>
                <a:cs typeface="Times"/>
                <a:sym typeface="Times"/>
              </a:rPr>
              <a:t>¿Qué hace Jesús luego de llamar a sus discípulos?</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3"/>
              <a:defRPr sz="1800">
                <a:solidFill>
                  <a:srgbClr val="000000"/>
                </a:solidFill>
              </a:defRPr>
            </a:pPr>
            <a:r>
              <a:rPr sz="3800">
                <a:solidFill>
                  <a:srgbClr val="EEEEEE"/>
                </a:solidFill>
                <a:latin typeface="Times"/>
                <a:ea typeface="Times"/>
                <a:cs typeface="Times"/>
                <a:sym typeface="Times"/>
              </a:rPr>
              <a:t>¿Cuáles son las bendiciones (dichosos, bienaventurados)?</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4"/>
              <a:defRPr sz="1800">
                <a:solidFill>
                  <a:srgbClr val="000000"/>
                </a:solidFill>
              </a:defRPr>
            </a:pPr>
            <a:r>
              <a:rPr sz="3800">
                <a:solidFill>
                  <a:srgbClr val="EEEEEE"/>
                </a:solidFill>
                <a:latin typeface="Times"/>
                <a:ea typeface="Times"/>
                <a:cs typeface="Times"/>
                <a:sym typeface="Times"/>
              </a:rPr>
              <a:t>¡No juzgues! Pero, ¿en qué sentido?</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5"/>
              <a:defRPr sz="1800">
                <a:solidFill>
                  <a:srgbClr val="000000"/>
                </a:solidFill>
              </a:defRPr>
            </a:pPr>
            <a:r>
              <a:rPr sz="3800">
                <a:solidFill>
                  <a:srgbClr val="EEEEEE"/>
                </a:solidFill>
                <a:latin typeface="Times"/>
                <a:ea typeface="Times"/>
                <a:cs typeface="Times"/>
                <a:sym typeface="Times"/>
              </a:rPr>
              <a:t>¿Cuál fue la confesión de Pedro?</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9" name="Group 99"/>
          <p:cNvGrpSpPr/>
          <p:nvPr/>
        </p:nvGrpSpPr>
        <p:grpSpPr>
          <a:xfrm>
            <a:off x="355600" y="368300"/>
            <a:ext cx="12280900" cy="6330950"/>
            <a:chOff x="-31750" y="-31750"/>
            <a:chExt cx="12280900" cy="6330950"/>
          </a:xfrm>
        </p:grpSpPr>
        <p:pic>
          <p:nvPicPr>
            <p:cNvPr id="98" name="christianity banner.jpg"/>
            <p:cNvPicPr/>
            <p:nvPr/>
          </p:nvPicPr>
          <p:blipFill>
            <a:blip r:embed="rId2">
              <a:extLst/>
            </a:blip>
            <a:srcRect l="7864" t="0" r="7864" b="0"/>
            <a:stretch>
              <a:fillRect/>
            </a:stretch>
          </p:blipFill>
          <p:spPr>
            <a:xfrm>
              <a:off x="0" y="0"/>
              <a:ext cx="12217400" cy="6267286"/>
            </a:xfrm>
            <a:prstGeom prst="rect">
              <a:avLst/>
            </a:prstGeom>
            <a:ln>
              <a:noFill/>
            </a:ln>
            <a:effectLst/>
          </p:spPr>
        </p:pic>
        <p:pic>
          <p:nvPicPr>
            <p:cNvPr id="97" name=""/>
            <p:cNvPicPr/>
            <p:nvPr/>
          </p:nvPicPr>
          <p:blipFill>
            <a:blip r:embed="rId3">
              <a:extLst/>
            </a:blip>
            <a:stretch>
              <a:fillRect/>
            </a:stretch>
          </p:blipFill>
          <p:spPr>
            <a:xfrm>
              <a:off x="-31750" y="-31750"/>
              <a:ext cx="12280900" cy="6330950"/>
            </a:xfrm>
            <a:prstGeom prst="rect">
              <a:avLst/>
            </a:prstGeom>
            <a:effectLst/>
          </p:spPr>
        </p:pic>
      </p:grpSp>
      <p:sp>
        <p:nvSpPr>
          <p:cNvPr id="100" name="Shape 100"/>
          <p:cNvSpPr/>
          <p:nvPr>
            <p:ph type="title"/>
          </p:nvPr>
        </p:nvSpPr>
        <p:spPr>
          <a:xfrm>
            <a:off x="595958" y="6836842"/>
            <a:ext cx="11734801" cy="1219201"/>
          </a:xfrm>
          <a:prstGeom prst="rect">
            <a:avLst/>
          </a:prstGeom>
        </p:spPr>
        <p:txBody>
          <a:bodyPr/>
          <a:lstStyle/>
          <a:p>
            <a:pPr lvl="0" defTabSz="233679">
              <a:defRPr b="0" spc="0" sz="1800">
                <a:solidFill>
                  <a:srgbClr val="000000"/>
                </a:solidFill>
              </a:defRPr>
            </a:pPr>
            <a:r>
              <a:rPr b="1" spc="-119" sz="6000">
                <a:solidFill>
                  <a:srgbClr val="EEEEEE"/>
                </a:solidFill>
              </a:rPr>
              <a:t>Los evangelios y Jesús</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101" name="Shape 101"/>
          <p:cNvSpPr/>
          <p:nvPr>
            <p:ph type="body" idx="1"/>
          </p:nvPr>
        </p:nvSpPr>
        <p:spPr>
          <a:prstGeom prst="rect">
            <a:avLst/>
          </a:prstGeom>
        </p:spPr>
        <p:txBody>
          <a:bodyPr/>
          <a:lstStyle/>
          <a:p>
            <a:pPr lvl="0"/>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nvSpPr>
        <p:spPr>
          <a:xfrm>
            <a:off x="3777877" y="647700"/>
            <a:ext cx="5449046"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atin typeface="Iowan Old Style"/>
                <a:ea typeface="Iowan Old Style"/>
                <a:cs typeface="Iowan Old Style"/>
                <a:sym typeface="Iowan Old Style"/>
              </a:defRPr>
            </a:lvl1pPr>
          </a:lstStyle>
          <a:p>
            <a:pPr lvl="0">
              <a:defRPr b="0" sz="1800">
                <a:solidFill>
                  <a:srgbClr val="000000"/>
                </a:solidFill>
              </a:defRPr>
            </a:pPr>
            <a:r>
              <a:rPr b="1" sz="6000">
                <a:solidFill>
                  <a:srgbClr val="EEEEEE"/>
                </a:solidFill>
              </a:rPr>
              <a:t>Los evangelios</a:t>
            </a:r>
          </a:p>
        </p:txBody>
      </p:sp>
      <p:sp>
        <p:nvSpPr>
          <p:cNvPr id="104" name="Shape 104"/>
          <p:cNvSpPr/>
          <p:nvPr/>
        </p:nvSpPr>
        <p:spPr>
          <a:xfrm>
            <a:off x="851979" y="2214033"/>
            <a:ext cx="10843311" cy="718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lphaUcPeriod" startAt="1"/>
              <a:defRPr sz="1800">
                <a:solidFill>
                  <a:srgbClr val="000000"/>
                </a:solidFill>
              </a:defRPr>
            </a:pPr>
            <a:r>
              <a:rPr sz="3800">
                <a:solidFill>
                  <a:srgbClr val="EEEEEE"/>
                </a:solidFill>
              </a:rPr>
              <a:t>Termino: “evangelio”</a:t>
            </a:r>
            <a:endParaRPr sz="3800">
              <a:solidFill>
                <a:srgbClr val="EEEEEE"/>
              </a:solidFill>
            </a:endParaRPr>
          </a:p>
          <a:p>
            <a:pPr lvl="1" marL="1102658" indent="-581958" algn="l">
              <a:buSzPct val="125000"/>
              <a:buChar char="•"/>
              <a:defRPr sz="1800">
                <a:solidFill>
                  <a:srgbClr val="000000"/>
                </a:solidFill>
              </a:defRPr>
            </a:pPr>
            <a:r>
              <a:rPr sz="3800">
                <a:solidFill>
                  <a:srgbClr val="EEEEEE"/>
                </a:solidFill>
                <a:latin typeface="Apple Chancery"/>
                <a:ea typeface="Apple Chancery"/>
                <a:cs typeface="Apple Chancery"/>
                <a:sym typeface="Apple Chancery"/>
              </a:rPr>
              <a:t>evangelion</a:t>
            </a:r>
            <a:endParaRPr sz="3800">
              <a:solidFill>
                <a:srgbClr val="EEEEEE"/>
              </a:solidFill>
              <a:latin typeface="Apple Chancery"/>
              <a:ea typeface="Apple Chancery"/>
              <a:cs typeface="Apple Chancery"/>
              <a:sym typeface="Apple Chancery"/>
            </a:endParaRPr>
          </a:p>
          <a:p>
            <a:pPr lvl="0" algn="l">
              <a:defRPr sz="1800">
                <a:solidFill>
                  <a:srgbClr val="000000"/>
                </a:solidFill>
              </a:defRPr>
            </a:pPr>
            <a:endParaRPr sz="3800">
              <a:solidFill>
                <a:srgbClr val="EEEEEE"/>
              </a:solidFill>
              <a:latin typeface="Apple Chancery"/>
              <a:ea typeface="Apple Chancery"/>
              <a:cs typeface="Apple Chancery"/>
              <a:sym typeface="Apple Chancery"/>
            </a:endParaRPr>
          </a:p>
          <a:p>
            <a:pPr lvl="0" algn="l">
              <a:defRPr sz="1800">
                <a:solidFill>
                  <a:srgbClr val="000000"/>
                </a:solidFill>
              </a:defRPr>
            </a:pPr>
            <a:r>
              <a:rPr b="1" sz="3800">
                <a:solidFill>
                  <a:srgbClr val="EEEEEE"/>
                </a:solidFill>
                <a:latin typeface="Helvetica"/>
                <a:ea typeface="Helvetica"/>
                <a:cs typeface="Helvetica"/>
                <a:sym typeface="Helvetica"/>
              </a:rPr>
              <a:t>B. Jesús/Cristo</a:t>
            </a:r>
            <a:endParaRPr b="1" sz="3800">
              <a:solidFill>
                <a:srgbClr val="EEEEEE"/>
              </a:solidFill>
              <a:latin typeface="Helvetica"/>
              <a:ea typeface="Helvetica"/>
              <a:cs typeface="Helvetica"/>
              <a:sym typeface="Helvetica"/>
            </a:endParaRPr>
          </a:p>
          <a:p>
            <a:pPr lvl="1" marL="1102658" indent="-581958" algn="l">
              <a:buSzPct val="125000"/>
              <a:buChar char="•"/>
              <a:defRPr sz="1800">
                <a:solidFill>
                  <a:srgbClr val="000000"/>
                </a:solidFill>
              </a:defRPr>
            </a:pPr>
            <a:r>
              <a:rPr sz="3800">
                <a:solidFill>
                  <a:srgbClr val="EEEEEE"/>
                </a:solidFill>
                <a:latin typeface="Apple Chancery"/>
                <a:ea typeface="Apple Chancery"/>
                <a:cs typeface="Apple Chancery"/>
                <a:sym typeface="Apple Chancery"/>
              </a:rPr>
              <a:t>Yeshua =</a:t>
            </a:r>
            <a:endParaRPr sz="3800">
              <a:solidFill>
                <a:srgbClr val="EEEEEE"/>
              </a:solidFill>
              <a:latin typeface="Apple Chancery"/>
              <a:ea typeface="Apple Chancery"/>
              <a:cs typeface="Apple Chancery"/>
              <a:sym typeface="Apple Chancery"/>
            </a:endParaRPr>
          </a:p>
          <a:p>
            <a:pPr lvl="1" marL="1102658" indent="-581958" algn="l">
              <a:buSzPct val="125000"/>
              <a:buChar char="•"/>
              <a:defRPr sz="1800">
                <a:solidFill>
                  <a:srgbClr val="000000"/>
                </a:solidFill>
              </a:defRPr>
            </a:pPr>
            <a:r>
              <a:rPr sz="3800">
                <a:solidFill>
                  <a:srgbClr val="EEEEEE"/>
                </a:solidFill>
                <a:latin typeface="Apple Chancery"/>
                <a:ea typeface="Apple Chancery"/>
                <a:cs typeface="Apple Chancery"/>
                <a:sym typeface="Apple Chancery"/>
              </a:rPr>
              <a:t>Cristo =</a:t>
            </a:r>
            <a:endParaRPr sz="3800">
              <a:solidFill>
                <a:srgbClr val="EEEEEE"/>
              </a:solidFill>
              <a:latin typeface="Apple Chancery"/>
              <a:ea typeface="Apple Chancery"/>
              <a:cs typeface="Apple Chancery"/>
              <a:sym typeface="Apple Chancery"/>
            </a:endParaRPr>
          </a:p>
          <a:p>
            <a:pPr lvl="0" algn="l">
              <a:defRPr sz="1800">
                <a:solidFill>
                  <a:srgbClr val="000000"/>
                </a:solidFill>
              </a:defRPr>
            </a:pPr>
            <a:endParaRPr sz="3800">
              <a:solidFill>
                <a:srgbClr val="EEEEEE"/>
              </a:solidFill>
              <a:latin typeface="Apple Chancery"/>
              <a:ea typeface="Apple Chancery"/>
              <a:cs typeface="Apple Chancery"/>
              <a:sym typeface="Apple Chancery"/>
            </a:endParaRPr>
          </a:p>
          <a:p>
            <a:pPr lvl="0" algn="l">
              <a:defRPr sz="1800">
                <a:solidFill>
                  <a:srgbClr val="000000"/>
                </a:solidFill>
              </a:defRPr>
            </a:pPr>
            <a:r>
              <a:rPr b="1" sz="3800">
                <a:solidFill>
                  <a:srgbClr val="EEEEEE"/>
                </a:solidFill>
                <a:latin typeface="Helvetica"/>
                <a:ea typeface="Helvetica"/>
                <a:cs typeface="Helvetica"/>
                <a:sym typeface="Helvetica"/>
              </a:rPr>
              <a:t>C. Evangelios: Mateo, Marcos, Lucas y Juan.</a:t>
            </a:r>
            <a:endParaRPr b="1" sz="3800">
              <a:solidFill>
                <a:srgbClr val="EEEEEE"/>
              </a:solidFill>
              <a:latin typeface="Helvetica"/>
              <a:ea typeface="Helvetica"/>
              <a:cs typeface="Helvetica"/>
              <a:sym typeface="Helvetica"/>
            </a:endParaRPr>
          </a:p>
          <a:p>
            <a:pPr lvl="0" algn="l">
              <a:defRPr sz="1800">
                <a:solidFill>
                  <a:srgbClr val="000000"/>
                </a:solidFill>
              </a:defRPr>
            </a:pPr>
            <a:endParaRPr sz="3800">
              <a:solidFill>
                <a:srgbClr val="EEEEEE"/>
              </a:solidFill>
              <a:latin typeface="Apple Chancery"/>
              <a:ea typeface="Apple Chancery"/>
              <a:cs typeface="Apple Chancery"/>
              <a:sym typeface="Apple Chancery"/>
            </a:endParaRP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8" name="Group 108"/>
          <p:cNvGrpSpPr/>
          <p:nvPr/>
        </p:nvGrpSpPr>
        <p:grpSpPr>
          <a:xfrm>
            <a:off x="355600" y="368300"/>
            <a:ext cx="12280900" cy="6330950"/>
            <a:chOff x="-31750" y="-31750"/>
            <a:chExt cx="12280900" cy="6330950"/>
          </a:xfrm>
        </p:grpSpPr>
        <p:pic>
          <p:nvPicPr>
            <p:cNvPr id="107" name="christianity banner.jpg"/>
            <p:cNvPicPr/>
            <p:nvPr/>
          </p:nvPicPr>
          <p:blipFill>
            <a:blip r:embed="rId2">
              <a:extLst/>
            </a:blip>
            <a:srcRect l="7864" t="0" r="7864" b="0"/>
            <a:stretch>
              <a:fillRect/>
            </a:stretch>
          </p:blipFill>
          <p:spPr>
            <a:xfrm>
              <a:off x="0" y="0"/>
              <a:ext cx="12217400" cy="6267286"/>
            </a:xfrm>
            <a:prstGeom prst="rect">
              <a:avLst/>
            </a:prstGeom>
            <a:ln>
              <a:noFill/>
            </a:ln>
            <a:effectLst/>
          </p:spPr>
        </p:pic>
        <p:pic>
          <p:nvPicPr>
            <p:cNvPr id="106" name=""/>
            <p:cNvPicPr/>
            <p:nvPr/>
          </p:nvPicPr>
          <p:blipFill>
            <a:blip r:embed="rId3">
              <a:extLst/>
            </a:blip>
            <a:stretch>
              <a:fillRect/>
            </a:stretch>
          </p:blipFill>
          <p:spPr>
            <a:xfrm>
              <a:off x="-31750" y="-31750"/>
              <a:ext cx="12280900" cy="6330950"/>
            </a:xfrm>
            <a:prstGeom prst="rect">
              <a:avLst/>
            </a:prstGeom>
            <a:effectLst/>
          </p:spPr>
        </p:pic>
      </p:grpSp>
      <p:sp>
        <p:nvSpPr>
          <p:cNvPr id="109" name="Shape 109"/>
          <p:cNvSpPr/>
          <p:nvPr>
            <p:ph type="title"/>
          </p:nvPr>
        </p:nvSpPr>
        <p:spPr>
          <a:xfrm>
            <a:off x="595958" y="6836842"/>
            <a:ext cx="11734801" cy="1219201"/>
          </a:xfrm>
          <a:prstGeom prst="rect">
            <a:avLst/>
          </a:prstGeom>
        </p:spPr>
        <p:txBody>
          <a:bodyPr/>
          <a:lstStyle/>
          <a:p>
            <a:pPr lvl="0" defTabSz="233679">
              <a:defRPr b="0" spc="0" sz="1800">
                <a:solidFill>
                  <a:srgbClr val="000000"/>
                </a:solidFill>
              </a:defRPr>
            </a:pPr>
            <a:r>
              <a:rPr b="1" spc="-119" sz="6000">
                <a:solidFill>
                  <a:srgbClr val="EEEEEE"/>
                </a:solidFill>
              </a:rPr>
              <a:t>Los evangelios y Jesús</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110" name="Shape 110"/>
          <p:cNvSpPr/>
          <p:nvPr>
            <p:ph type="body" idx="1"/>
          </p:nvPr>
        </p:nvSpPr>
        <p:spPr>
          <a:prstGeom prst="rect">
            <a:avLst/>
          </a:prstGeom>
        </p:spPr>
        <p:txBody>
          <a:bodyPr/>
          <a:lstStyle/>
          <a:p>
            <a:pPr lvl="0"/>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Conceptos básicos</a:t>
            </a:r>
          </a:p>
        </p:txBody>
      </p:sp>
      <p:sp>
        <p:nvSpPr>
          <p:cNvPr id="47" name="Shape 47"/>
          <p:cNvSpPr/>
          <p:nvPr/>
        </p:nvSpPr>
        <p:spPr>
          <a:xfrm>
            <a:off x="1048323" y="2774516"/>
            <a:ext cx="10908154" cy="624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rabicPeriod" startAt="1"/>
              <a:defRPr sz="1800">
                <a:solidFill>
                  <a:srgbClr val="000000"/>
                </a:solidFill>
              </a:defRPr>
            </a:pPr>
            <a:r>
              <a:rPr b="1" sz="3800">
                <a:solidFill>
                  <a:srgbClr val="EEEEEE"/>
                </a:solidFill>
                <a:latin typeface="Cambria"/>
                <a:ea typeface="Cambria"/>
                <a:cs typeface="Cambria"/>
                <a:sym typeface="Cambria"/>
              </a:rPr>
              <a:t>Influencia mundial</a:t>
            </a:r>
            <a:endParaRPr b="1" sz="3800">
              <a:solidFill>
                <a:srgbClr val="EEEEEE"/>
              </a:solidFill>
              <a:latin typeface="Cambria"/>
              <a:ea typeface="Cambria"/>
              <a:cs typeface="Cambria"/>
              <a:sym typeface="Cambria"/>
            </a:endParaRPr>
          </a:p>
          <a:p>
            <a:pPr lvl="0" algn="l">
              <a:defRPr sz="1800">
                <a:solidFill>
                  <a:srgbClr val="000000"/>
                </a:solidFill>
              </a:defRPr>
            </a:pPr>
            <a:endParaRPr b="1" sz="3800">
              <a:solidFill>
                <a:srgbClr val="EEEEEE"/>
              </a:solidFill>
              <a:latin typeface="Cambria"/>
              <a:ea typeface="Cambria"/>
              <a:cs typeface="Cambria"/>
              <a:sym typeface="Cambria"/>
            </a:endParaRPr>
          </a:p>
          <a:p>
            <a:pPr lvl="0" marL="624541" indent="-624541" algn="l">
              <a:buSzPct val="100000"/>
              <a:buAutoNum type="arabicPeriod" startAt="2"/>
              <a:defRPr sz="1800">
                <a:solidFill>
                  <a:srgbClr val="000000"/>
                </a:solidFill>
              </a:defRPr>
            </a:pPr>
            <a:r>
              <a:rPr b="1" sz="3800">
                <a:solidFill>
                  <a:srgbClr val="EEEEEE"/>
                </a:solidFill>
                <a:latin typeface="Cambria"/>
                <a:ea typeface="Cambria"/>
                <a:cs typeface="Cambria"/>
                <a:sym typeface="Cambria"/>
              </a:rPr>
              <a:t>Religión: cosmovisión, creencia, experiencia, ritual.</a:t>
            </a:r>
            <a:endParaRPr b="1" sz="3800">
              <a:solidFill>
                <a:srgbClr val="EEEEEE"/>
              </a:solidFill>
              <a:latin typeface="Cambria"/>
              <a:ea typeface="Cambria"/>
              <a:cs typeface="Cambria"/>
              <a:sym typeface="Cambria"/>
            </a:endParaRPr>
          </a:p>
          <a:p>
            <a:pPr lvl="0" algn="l">
              <a:defRPr sz="1800">
                <a:solidFill>
                  <a:srgbClr val="000000"/>
                </a:solidFill>
              </a:defRPr>
            </a:pPr>
            <a:endParaRPr b="1" sz="3800">
              <a:solidFill>
                <a:srgbClr val="EEEEEE"/>
              </a:solidFill>
              <a:latin typeface="Cambria"/>
              <a:ea typeface="Cambria"/>
              <a:cs typeface="Cambria"/>
              <a:sym typeface="Cambria"/>
            </a:endParaRPr>
          </a:p>
          <a:p>
            <a:pPr lvl="0" marL="624541" indent="-624541" algn="l">
              <a:buSzPct val="100000"/>
              <a:buAutoNum type="arabicPeriod" startAt="3"/>
              <a:defRPr sz="1800">
                <a:solidFill>
                  <a:srgbClr val="000000"/>
                </a:solidFill>
              </a:defRPr>
            </a:pPr>
            <a:r>
              <a:rPr b="1" sz="3800">
                <a:solidFill>
                  <a:srgbClr val="EEEEEE"/>
                </a:solidFill>
                <a:latin typeface="Cambria"/>
                <a:ea typeface="Cambria"/>
                <a:cs typeface="Cambria"/>
                <a:sym typeface="Cambria"/>
              </a:rPr>
              <a:t>Religion cristiana</a:t>
            </a:r>
            <a:endParaRPr b="1" sz="3800">
              <a:solidFill>
                <a:srgbClr val="EEEEEE"/>
              </a:solidFill>
              <a:latin typeface="Cambria"/>
              <a:ea typeface="Cambria"/>
              <a:cs typeface="Cambria"/>
              <a:sym typeface="Cambria"/>
            </a:endParaRPr>
          </a:p>
          <a:p>
            <a:pPr lvl="3" marL="2300941" indent="-624541" algn="l">
              <a:buSzPct val="100000"/>
              <a:buAutoNum type="alphaLcPeriod" startAt="1"/>
              <a:defRPr sz="1800">
                <a:solidFill>
                  <a:srgbClr val="000000"/>
                </a:solidFill>
              </a:defRPr>
            </a:pPr>
            <a:r>
              <a:rPr b="1" sz="3800">
                <a:solidFill>
                  <a:srgbClr val="EEEEEE"/>
                </a:solidFill>
                <a:latin typeface="Cambria"/>
                <a:ea typeface="Cambria"/>
                <a:cs typeface="Cambria"/>
                <a:sym typeface="Cambria"/>
              </a:rPr>
              <a:t>Iglesia</a:t>
            </a:r>
            <a:endParaRPr b="1" sz="3800">
              <a:solidFill>
                <a:srgbClr val="EEEEEE"/>
              </a:solidFill>
              <a:latin typeface="Cambria"/>
              <a:ea typeface="Cambria"/>
              <a:cs typeface="Cambria"/>
              <a:sym typeface="Cambria"/>
            </a:endParaRPr>
          </a:p>
          <a:p>
            <a:pPr lvl="3" marL="2300941" indent="-624541" algn="l">
              <a:buSzPct val="100000"/>
              <a:buAutoNum type="alphaLcPeriod" startAt="1"/>
              <a:defRPr sz="1800">
                <a:solidFill>
                  <a:srgbClr val="000000"/>
                </a:solidFill>
              </a:defRPr>
            </a:pPr>
            <a:r>
              <a:rPr b="1" sz="3800">
                <a:solidFill>
                  <a:srgbClr val="EEEEEE"/>
                </a:solidFill>
                <a:latin typeface="Cambria"/>
                <a:ea typeface="Cambria"/>
                <a:cs typeface="Cambria"/>
                <a:sym typeface="Cambria"/>
              </a:rPr>
              <a:t>fe</a:t>
            </a:r>
            <a:endParaRPr b="1" sz="3800">
              <a:solidFill>
                <a:srgbClr val="EEEEEE"/>
              </a:solidFill>
              <a:latin typeface="Cambria"/>
              <a:ea typeface="Cambria"/>
              <a:cs typeface="Cambria"/>
              <a:sym typeface="Cambria"/>
            </a:endParaRPr>
          </a:p>
          <a:p>
            <a:pPr lvl="3" marL="2300941" indent="-624541" algn="l">
              <a:buSzPct val="100000"/>
              <a:buAutoNum type="alphaLcPeriod" startAt="1"/>
              <a:defRPr sz="1800">
                <a:solidFill>
                  <a:srgbClr val="000000"/>
                </a:solidFill>
              </a:defRPr>
            </a:pPr>
            <a:r>
              <a:rPr b="1" sz="3800">
                <a:solidFill>
                  <a:srgbClr val="EEEEEE"/>
                </a:solidFill>
                <a:latin typeface="Cambria"/>
                <a:ea typeface="Cambria"/>
                <a:cs typeface="Cambria"/>
                <a:sym typeface="Cambria"/>
              </a:rPr>
              <a:t>adoración</a:t>
            </a:r>
            <a:endParaRPr b="1" sz="3800">
              <a:solidFill>
                <a:srgbClr val="EEEEEE"/>
              </a:solidFill>
              <a:latin typeface="Cambria"/>
              <a:ea typeface="Cambria"/>
              <a:cs typeface="Cambria"/>
              <a:sym typeface="Cambria"/>
            </a:endParaRPr>
          </a:p>
          <a:p>
            <a:pPr lvl="3" marL="2300941" indent="-624541" algn="l">
              <a:buSzPct val="100000"/>
              <a:buAutoNum type="alphaLcPeriod" startAt="1"/>
              <a:defRPr sz="1800">
                <a:solidFill>
                  <a:srgbClr val="000000"/>
                </a:solidFill>
              </a:defRPr>
            </a:pPr>
            <a:r>
              <a:rPr b="1" sz="3800">
                <a:solidFill>
                  <a:srgbClr val="EEEEEE"/>
                </a:solidFill>
                <a:latin typeface="Cambria"/>
                <a:ea typeface="Cambria"/>
                <a:cs typeface="Cambria"/>
                <a:sym typeface="Cambria"/>
              </a:rPr>
              <a:t>ritual</a:t>
            </a:r>
            <a:endParaRPr b="1" sz="3800">
              <a:solidFill>
                <a:srgbClr val="EEEEEE"/>
              </a:solidFill>
              <a:latin typeface="Cambria"/>
              <a:ea typeface="Cambria"/>
              <a:cs typeface="Cambria"/>
              <a:sym typeface="Cambria"/>
            </a:endParaRP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783203" y="946150"/>
            <a:ext cx="11438394" cy="786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EEEEEE"/>
                </a:solidFill>
                <a:latin typeface="Times"/>
                <a:ea typeface="Times"/>
                <a:cs typeface="Times"/>
                <a:sym typeface="Times"/>
              </a:rPr>
              <a:t>A. </a:t>
            </a:r>
            <a:r>
              <a:rPr b="1" i="1" sz="3800">
                <a:solidFill>
                  <a:srgbClr val="EEEEEE"/>
                </a:solidFill>
                <a:latin typeface="Times"/>
                <a:ea typeface="Times"/>
                <a:cs typeface="Times"/>
                <a:sym typeface="Times"/>
              </a:rPr>
              <a:t>Mateo</a:t>
            </a:r>
            <a:r>
              <a:rPr sz="3800">
                <a:solidFill>
                  <a:srgbClr val="EEEEEE"/>
                </a:solidFill>
                <a:latin typeface="Times"/>
                <a:ea typeface="Times"/>
                <a:cs typeface="Times"/>
                <a:sym typeface="Times"/>
              </a:rPr>
              <a:t>: resalta la importancia de Jesús para el pueblo judío, esta interesado en la manera en que Jesus cumple las expectativas proféticas de Israel. </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algn="l">
              <a:defRPr sz="1800">
                <a:solidFill>
                  <a:srgbClr val="000000"/>
                </a:solidFill>
              </a:defRPr>
            </a:pPr>
            <a:r>
              <a:rPr sz="3800">
                <a:solidFill>
                  <a:srgbClr val="EEEEEE"/>
                </a:solidFill>
                <a:latin typeface="Times"/>
                <a:ea typeface="Times"/>
                <a:cs typeface="Times"/>
                <a:sym typeface="Times"/>
              </a:rPr>
              <a:t>B. </a:t>
            </a:r>
            <a:r>
              <a:rPr b="1" i="1" sz="3800">
                <a:solidFill>
                  <a:srgbClr val="EEEEEE"/>
                </a:solidFill>
                <a:latin typeface="Times"/>
                <a:ea typeface="Times"/>
                <a:cs typeface="Times"/>
                <a:sym typeface="Times"/>
              </a:rPr>
              <a:t>Marcos</a:t>
            </a:r>
            <a:r>
              <a:rPr sz="3800">
                <a:solidFill>
                  <a:srgbClr val="EEEEEE"/>
                </a:solidFill>
                <a:latin typeface="Times"/>
                <a:ea typeface="Times"/>
                <a:cs typeface="Times"/>
                <a:sym typeface="Times"/>
              </a:rPr>
              <a:t>: una narrativa rápida, comenzando con Jesús ya adulto que en su vida se dirige a enfrentar su misión, cruz y resurrección.</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algn="l">
              <a:defRPr sz="1800">
                <a:solidFill>
                  <a:srgbClr val="000000"/>
                </a:solidFill>
              </a:defRPr>
            </a:pPr>
            <a:r>
              <a:rPr sz="3800">
                <a:solidFill>
                  <a:srgbClr val="EEEEEE"/>
                </a:solidFill>
                <a:latin typeface="Times"/>
                <a:ea typeface="Times"/>
                <a:cs typeface="Times"/>
                <a:sym typeface="Times"/>
              </a:rPr>
              <a:t>C. </a:t>
            </a:r>
            <a:r>
              <a:rPr b="1" i="1" sz="3800">
                <a:solidFill>
                  <a:srgbClr val="EEEEEE"/>
                </a:solidFill>
                <a:latin typeface="Times"/>
                <a:ea typeface="Times"/>
                <a:cs typeface="Times"/>
                <a:sym typeface="Times"/>
              </a:rPr>
              <a:t>Lucas</a:t>
            </a:r>
            <a:r>
              <a:rPr sz="3800">
                <a:solidFill>
                  <a:srgbClr val="EEEEEE"/>
                </a:solidFill>
                <a:latin typeface="Times"/>
                <a:ea typeface="Times"/>
                <a:cs typeface="Times"/>
                <a:sym typeface="Times"/>
              </a:rPr>
              <a:t>: le interesa resaltar la importancia de Jesús para no-judios (gentiles).</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algn="l">
              <a:defRPr sz="1800">
                <a:solidFill>
                  <a:srgbClr val="000000"/>
                </a:solidFill>
              </a:defRPr>
            </a:pPr>
            <a:r>
              <a:rPr sz="3800">
                <a:solidFill>
                  <a:srgbClr val="EEEEEE"/>
                </a:solidFill>
                <a:latin typeface="Times"/>
                <a:ea typeface="Times"/>
                <a:cs typeface="Times"/>
                <a:sym typeface="Times"/>
              </a:rPr>
              <a:t>D. </a:t>
            </a:r>
            <a:r>
              <a:rPr b="1" i="1" sz="3800">
                <a:solidFill>
                  <a:srgbClr val="EEEEEE"/>
                </a:solidFill>
                <a:latin typeface="Times"/>
                <a:ea typeface="Times"/>
                <a:cs typeface="Times"/>
                <a:sym typeface="Times"/>
              </a:rPr>
              <a:t>Juan</a:t>
            </a:r>
            <a:r>
              <a:rPr sz="3800">
                <a:solidFill>
                  <a:srgbClr val="EEEEEE"/>
                </a:solidFill>
                <a:latin typeface="Times"/>
                <a:ea typeface="Times"/>
                <a:cs typeface="Times"/>
                <a:sym typeface="Times"/>
              </a:rPr>
              <a:t>: caracterizado por enfatizar cómo la venida de Jesús trae vida eternal a aquellos que creen en él. </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3869474" y="679856"/>
            <a:ext cx="4961052" cy="6722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EEEEEE"/>
                </a:solidFill>
              </a:rPr>
              <a:t>Los evangelios cristianos</a:t>
            </a:r>
          </a:p>
        </p:txBody>
      </p:sp>
      <p:sp>
        <p:nvSpPr>
          <p:cNvPr id="115" name="Shape 115"/>
          <p:cNvSpPr/>
          <p:nvPr/>
        </p:nvSpPr>
        <p:spPr>
          <a:xfrm>
            <a:off x="863599" y="1481666"/>
            <a:ext cx="11277602" cy="726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lphaUcPeriod" startAt="1"/>
              <a:defRPr sz="1800">
                <a:solidFill>
                  <a:srgbClr val="000000"/>
                </a:solidFill>
              </a:defRPr>
            </a:pPr>
            <a:r>
              <a:rPr sz="3800">
                <a:solidFill>
                  <a:srgbClr val="EEEEEE"/>
                </a:solidFill>
                <a:latin typeface="Times"/>
                <a:ea typeface="Times"/>
                <a:cs typeface="Times"/>
                <a:sym typeface="Times"/>
              </a:rPr>
              <a:t>Tradición historia: Mateo, Marcos, Lucas y Juan. </a:t>
            </a:r>
            <a:endParaRPr sz="3800">
              <a:solidFill>
                <a:srgbClr val="EEEEEE"/>
              </a:solidFill>
              <a:latin typeface="Times"/>
              <a:ea typeface="Times"/>
              <a:cs typeface="Times"/>
              <a:sym typeface="Times"/>
            </a:endParaRPr>
          </a:p>
          <a:p>
            <a:pPr lvl="1" marL="11833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Divididos en capítulos y versos (e.g., Juan 1:1, “En el principio era la logos/palabra y la logos/palabra estaba con Dios y la logos/palabra era Dios). </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algn="l">
              <a:defRPr sz="1800">
                <a:solidFill>
                  <a:srgbClr val="000000"/>
                </a:solidFill>
              </a:defRPr>
            </a:pPr>
            <a:r>
              <a:rPr sz="3800">
                <a:solidFill>
                  <a:srgbClr val="EEEEEE"/>
                </a:solidFill>
                <a:latin typeface="Times"/>
                <a:ea typeface="Times"/>
                <a:cs typeface="Times"/>
                <a:sym typeface="Times"/>
              </a:rPr>
              <a:t>B. “Evangelios” tardíos: apócrifos (“escondidos”)</a:t>
            </a:r>
            <a:endParaRPr sz="3800">
              <a:solidFill>
                <a:srgbClr val="EEEEEE"/>
              </a:solidFill>
              <a:latin typeface="Times"/>
              <a:ea typeface="Times"/>
              <a:cs typeface="Times"/>
              <a:sym typeface="Times"/>
            </a:endParaRPr>
          </a:p>
          <a:p>
            <a:pPr lvl="0" marL="6245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Evangelio de Tomás</a:t>
            </a:r>
            <a:endParaRPr sz="3800">
              <a:solidFill>
                <a:srgbClr val="EEEEEE"/>
              </a:solidFill>
              <a:latin typeface="Times"/>
              <a:ea typeface="Times"/>
              <a:cs typeface="Times"/>
              <a:sym typeface="Times"/>
            </a:endParaRPr>
          </a:p>
          <a:p>
            <a:pPr lvl="0" marL="6245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Evangelio de Pedro</a:t>
            </a:r>
            <a:endParaRPr sz="3800">
              <a:solidFill>
                <a:srgbClr val="EEEEEE"/>
              </a:solidFill>
              <a:latin typeface="Times"/>
              <a:ea typeface="Times"/>
              <a:cs typeface="Times"/>
              <a:sym typeface="Times"/>
            </a:endParaRPr>
          </a:p>
          <a:p>
            <a:pPr lvl="0" marL="6245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Evangelio de Judas</a:t>
            </a:r>
            <a:endParaRPr sz="3800">
              <a:solidFill>
                <a:srgbClr val="EEEEEE"/>
              </a:solidFill>
              <a:latin typeface="Times"/>
              <a:ea typeface="Times"/>
              <a:cs typeface="Times"/>
              <a:sym typeface="Times"/>
            </a:endParaRPr>
          </a:p>
          <a:p>
            <a:pPr lvl="0" marL="6245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pseudoepigráfico (“falsamente inscrito”, Luego del 3er siglo)</a:t>
            </a:r>
            <a:endParaRPr sz="3800">
              <a:solidFill>
                <a:srgbClr val="EEEEEE"/>
              </a:solidFill>
              <a:latin typeface="Times"/>
              <a:ea typeface="Times"/>
              <a:cs typeface="Times"/>
              <a:sym typeface="Times"/>
            </a:endParaR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9" name="Group 119"/>
          <p:cNvGrpSpPr/>
          <p:nvPr/>
        </p:nvGrpSpPr>
        <p:grpSpPr>
          <a:xfrm>
            <a:off x="355600" y="368300"/>
            <a:ext cx="12280900" cy="6330950"/>
            <a:chOff x="-31750" y="-31750"/>
            <a:chExt cx="12280900" cy="6330950"/>
          </a:xfrm>
        </p:grpSpPr>
        <p:pic>
          <p:nvPicPr>
            <p:cNvPr id="118" name="christianity banner.jpg"/>
            <p:cNvPicPr/>
            <p:nvPr/>
          </p:nvPicPr>
          <p:blipFill>
            <a:blip r:embed="rId2">
              <a:extLst/>
            </a:blip>
            <a:srcRect l="7864" t="0" r="7864" b="0"/>
            <a:stretch>
              <a:fillRect/>
            </a:stretch>
          </p:blipFill>
          <p:spPr>
            <a:xfrm>
              <a:off x="0" y="0"/>
              <a:ext cx="12217400" cy="6267286"/>
            </a:xfrm>
            <a:prstGeom prst="rect">
              <a:avLst/>
            </a:prstGeom>
            <a:ln>
              <a:noFill/>
            </a:ln>
            <a:effectLst/>
          </p:spPr>
        </p:pic>
        <p:pic>
          <p:nvPicPr>
            <p:cNvPr id="117" name=""/>
            <p:cNvPicPr/>
            <p:nvPr/>
          </p:nvPicPr>
          <p:blipFill>
            <a:blip r:embed="rId3">
              <a:extLst/>
            </a:blip>
            <a:stretch>
              <a:fillRect/>
            </a:stretch>
          </p:blipFill>
          <p:spPr>
            <a:xfrm>
              <a:off x="-31750" y="-31750"/>
              <a:ext cx="12280900" cy="6330950"/>
            </a:xfrm>
            <a:prstGeom prst="rect">
              <a:avLst/>
            </a:prstGeom>
            <a:effectLst/>
          </p:spPr>
        </p:pic>
      </p:grpSp>
      <p:sp>
        <p:nvSpPr>
          <p:cNvPr id="120" name="Shape 120"/>
          <p:cNvSpPr/>
          <p:nvPr>
            <p:ph type="title"/>
          </p:nvPr>
        </p:nvSpPr>
        <p:spPr>
          <a:xfrm>
            <a:off x="595958" y="6836842"/>
            <a:ext cx="11734801" cy="1219201"/>
          </a:xfrm>
          <a:prstGeom prst="rect">
            <a:avLst/>
          </a:prstGeom>
        </p:spPr>
        <p:txBody>
          <a:bodyPr/>
          <a:lstStyle/>
          <a:p>
            <a:pPr lvl="0" defTabSz="233679">
              <a:defRPr b="0" spc="0" sz="1800">
                <a:solidFill>
                  <a:srgbClr val="000000"/>
                </a:solidFill>
              </a:defRPr>
            </a:pPr>
            <a:r>
              <a:rPr b="1" spc="-119" sz="6000">
                <a:solidFill>
                  <a:srgbClr val="EEEEEE"/>
                </a:solidFill>
              </a:rPr>
              <a:t>Jesús e Israel</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121" name="Shape 121"/>
          <p:cNvSpPr/>
          <p:nvPr>
            <p:ph type="body" idx="1"/>
          </p:nvPr>
        </p:nvSpPr>
        <p:spPr>
          <a:prstGeom prst="rect">
            <a:avLst/>
          </a:prstGeom>
        </p:spPr>
        <p:txBody>
          <a:bodyPr/>
          <a:lstStyle/>
          <a:p>
            <a:pPr lvl="0"/>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677635" y="730249"/>
            <a:ext cx="11100453" cy="829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rabicPeriod" startAt="1"/>
              <a:defRPr sz="1800">
                <a:solidFill>
                  <a:srgbClr val="000000"/>
                </a:solidFill>
              </a:defRPr>
            </a:pPr>
            <a:r>
              <a:rPr sz="3600">
                <a:solidFill>
                  <a:srgbClr val="EEEEEE"/>
                </a:solidFill>
                <a:latin typeface="Times"/>
                <a:ea typeface="Times"/>
                <a:cs typeface="Times"/>
                <a:sym typeface="Times"/>
              </a:rPr>
              <a:t>Fe cristiana: la historia de Israel es una preparación para una nueva fase en acción de Dios con la humanidad.</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2"/>
              <a:defRPr sz="1800">
                <a:solidFill>
                  <a:srgbClr val="000000"/>
                </a:solidFill>
              </a:defRPr>
            </a:pPr>
            <a:r>
              <a:rPr sz="3600">
                <a:solidFill>
                  <a:srgbClr val="EEEEEE"/>
                </a:solidFill>
                <a:latin typeface="Times"/>
                <a:ea typeface="Times"/>
                <a:cs typeface="Times"/>
                <a:sym typeface="Times"/>
              </a:rPr>
              <a:t>La revelación de Dios, a través de Israel y luego por Jesús, el Cristo. </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3"/>
              <a:defRPr sz="1800">
                <a:solidFill>
                  <a:srgbClr val="000000"/>
                </a:solidFill>
              </a:defRPr>
            </a:pPr>
            <a:r>
              <a:rPr sz="3600">
                <a:solidFill>
                  <a:srgbClr val="EEEEEE"/>
                </a:solidFill>
                <a:latin typeface="Times"/>
                <a:ea typeface="Times"/>
                <a:cs typeface="Times"/>
                <a:sym typeface="Times"/>
              </a:rPr>
              <a:t>Continuidad:</a:t>
            </a:r>
            <a:endParaRPr sz="3600">
              <a:solidFill>
                <a:srgbClr val="EEEEEE"/>
              </a:solidFill>
              <a:latin typeface="Times"/>
              <a:ea typeface="Times"/>
              <a:cs typeface="Times"/>
              <a:sym typeface="Times"/>
            </a:endParaRPr>
          </a:p>
          <a:p>
            <a:pPr lvl="1" marL="1102658" indent="-581958" algn="l">
              <a:buSzPct val="125000"/>
              <a:buChar char="•"/>
              <a:defRPr sz="1800">
                <a:solidFill>
                  <a:srgbClr val="000000"/>
                </a:solidFill>
              </a:defRPr>
            </a:pPr>
            <a:r>
              <a:rPr sz="3600">
                <a:solidFill>
                  <a:srgbClr val="EEEEEE"/>
                </a:solidFill>
                <a:latin typeface="Times"/>
                <a:ea typeface="Times"/>
                <a:cs typeface="Times"/>
                <a:sym typeface="Times"/>
              </a:rPr>
              <a:t>La importancia de la Ley de Dios (Mat. 5:17; Rom. 10:4).</a:t>
            </a:r>
            <a:endParaRPr sz="3600">
              <a:solidFill>
                <a:srgbClr val="EEEEEE"/>
              </a:solidFill>
              <a:latin typeface="Times"/>
              <a:ea typeface="Times"/>
              <a:cs typeface="Times"/>
              <a:sym typeface="Times"/>
            </a:endParaRPr>
          </a:p>
          <a:p>
            <a:pPr lvl="1" marL="1102658" indent="-581958" algn="l">
              <a:buSzPct val="125000"/>
              <a:buChar char="•"/>
              <a:defRPr sz="1800">
                <a:solidFill>
                  <a:srgbClr val="000000"/>
                </a:solidFill>
              </a:defRPr>
            </a:pPr>
            <a:r>
              <a:rPr sz="3600">
                <a:solidFill>
                  <a:srgbClr val="EEEEEE"/>
                </a:solidFill>
                <a:latin typeface="Times"/>
                <a:ea typeface="Times"/>
                <a:cs typeface="Times"/>
                <a:sym typeface="Times"/>
              </a:rPr>
              <a:t>La fe de Abraham y de los cristianos</a:t>
            </a:r>
            <a:endParaRPr sz="3600">
              <a:solidFill>
                <a:srgbClr val="EEEEEE"/>
              </a:solidFill>
              <a:latin typeface="Times"/>
              <a:ea typeface="Times"/>
              <a:cs typeface="Times"/>
              <a:sym typeface="Times"/>
            </a:endParaRPr>
          </a:p>
          <a:p>
            <a:pPr lvl="1" marL="1102658" indent="-581958" algn="l">
              <a:buSzPct val="125000"/>
              <a:buChar char="•"/>
              <a:defRPr sz="1800">
                <a:solidFill>
                  <a:srgbClr val="000000"/>
                </a:solidFill>
              </a:defRPr>
            </a:pPr>
            <a:r>
              <a:rPr sz="3600">
                <a:solidFill>
                  <a:srgbClr val="EEEEEE"/>
                </a:solidFill>
                <a:latin typeface="Times"/>
                <a:ea typeface="Times"/>
                <a:cs typeface="Times"/>
                <a:sym typeface="Times"/>
              </a:rPr>
              <a:t>La relación entre Moises y Jesús</a:t>
            </a:r>
            <a:endParaRPr sz="3600">
              <a:solidFill>
                <a:srgbClr val="EEEEEE"/>
              </a:solidFill>
              <a:latin typeface="Times"/>
              <a:ea typeface="Times"/>
              <a:cs typeface="Times"/>
              <a:sym typeface="Times"/>
            </a:endParaRPr>
          </a:p>
          <a:p>
            <a:pPr lvl="1" marL="1102658" indent="-581958" algn="l">
              <a:buSzPct val="125000"/>
              <a:buChar char="•"/>
              <a:defRPr sz="1800">
                <a:solidFill>
                  <a:srgbClr val="000000"/>
                </a:solidFill>
              </a:defRPr>
            </a:pPr>
            <a:r>
              <a:rPr sz="3600">
                <a:solidFill>
                  <a:srgbClr val="EEEEEE"/>
                </a:solidFill>
                <a:latin typeface="Times"/>
                <a:ea typeface="Times"/>
                <a:cs typeface="Times"/>
                <a:sym typeface="Times"/>
              </a:rPr>
              <a:t>Entre las grandes figuras de la fe y los cristianos.</a:t>
            </a:r>
            <a:endParaRPr sz="3600">
              <a:solidFill>
                <a:srgbClr val="EEEEEE"/>
              </a:solidFill>
              <a:latin typeface="Times"/>
              <a:ea typeface="Times"/>
              <a:cs typeface="Times"/>
              <a:sym typeface="Times"/>
            </a:endParaRPr>
          </a:p>
          <a:p>
            <a:pPr lvl="1" marL="1102658" indent="-581958" algn="l">
              <a:buSzPct val="125000"/>
              <a:buChar char="•"/>
              <a:defRPr sz="1800">
                <a:solidFill>
                  <a:srgbClr val="000000"/>
                </a:solidFill>
              </a:defRPr>
            </a:pPr>
            <a:r>
              <a:rPr sz="3600">
                <a:solidFill>
                  <a:srgbClr val="EEEEEE"/>
                </a:solidFill>
                <a:latin typeface="Times"/>
                <a:ea typeface="Times"/>
                <a:cs typeface="Times"/>
                <a:sym typeface="Times"/>
              </a:rPr>
              <a:t>Fuente de autoridad: Ley, Profetas, Escritos (Antiguo Testamento).</a:t>
            </a:r>
            <a:endParaRPr sz="3600">
              <a:solidFill>
                <a:srgbClr val="EEEEEE"/>
              </a:solidFill>
              <a:latin typeface="Times"/>
              <a:ea typeface="Times"/>
              <a:cs typeface="Times"/>
              <a:sym typeface="Times"/>
            </a:endParaRPr>
          </a:p>
          <a:p>
            <a:pPr lvl="1" marL="1102658" indent="-581958" algn="l">
              <a:buSzPct val="125000"/>
              <a:buChar char="•"/>
              <a:defRPr sz="1800">
                <a:solidFill>
                  <a:srgbClr val="000000"/>
                </a:solidFill>
              </a:defRPr>
            </a:pPr>
            <a:r>
              <a:rPr sz="3600">
                <a:solidFill>
                  <a:srgbClr val="EEEEEE"/>
                </a:solidFill>
                <a:latin typeface="Times"/>
                <a:ea typeface="Times"/>
                <a:cs typeface="Times"/>
                <a:sym typeface="Times"/>
              </a:rPr>
              <a:t>Cumplimiento profético.</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7" name="Group 127"/>
          <p:cNvGrpSpPr/>
          <p:nvPr/>
        </p:nvGrpSpPr>
        <p:grpSpPr>
          <a:xfrm>
            <a:off x="274429" y="368300"/>
            <a:ext cx="12443223" cy="6413897"/>
            <a:chOff x="-31750" y="-31750"/>
            <a:chExt cx="12443221" cy="6413896"/>
          </a:xfrm>
        </p:grpSpPr>
        <p:pic>
          <p:nvPicPr>
            <p:cNvPr id="126" name="christianity banner.jpg"/>
            <p:cNvPicPr/>
            <p:nvPr/>
          </p:nvPicPr>
          <p:blipFill>
            <a:blip r:embed="rId2">
              <a:extLst/>
            </a:blip>
            <a:srcRect l="7864" t="0" r="7864" b="0"/>
            <a:stretch>
              <a:fillRect/>
            </a:stretch>
          </p:blipFill>
          <p:spPr>
            <a:xfrm>
              <a:off x="0" y="0"/>
              <a:ext cx="12379741" cy="6350563"/>
            </a:xfrm>
            <a:prstGeom prst="rect">
              <a:avLst/>
            </a:prstGeom>
            <a:ln>
              <a:noFill/>
            </a:ln>
            <a:effectLst/>
          </p:spPr>
        </p:pic>
        <p:pic>
          <p:nvPicPr>
            <p:cNvPr id="125" name=""/>
            <p:cNvPicPr/>
            <p:nvPr/>
          </p:nvPicPr>
          <p:blipFill>
            <a:blip r:embed="rId3">
              <a:extLst/>
            </a:blip>
            <a:stretch>
              <a:fillRect/>
            </a:stretch>
          </p:blipFill>
          <p:spPr>
            <a:xfrm>
              <a:off x="-31750" y="-31750"/>
              <a:ext cx="12443222" cy="6413897"/>
            </a:xfrm>
            <a:prstGeom prst="rect">
              <a:avLst/>
            </a:prstGeom>
            <a:effectLst/>
          </p:spPr>
        </p:pic>
      </p:grpSp>
      <p:sp>
        <p:nvSpPr>
          <p:cNvPr id="128" name="Shape 128"/>
          <p:cNvSpPr/>
          <p:nvPr>
            <p:ph type="title"/>
          </p:nvPr>
        </p:nvSpPr>
        <p:spPr>
          <a:xfrm>
            <a:off x="595958" y="6836842"/>
            <a:ext cx="11734801" cy="1236116"/>
          </a:xfrm>
          <a:prstGeom prst="rect">
            <a:avLst/>
          </a:prstGeom>
        </p:spPr>
        <p:txBody>
          <a:bodyPr/>
          <a:lstStyle/>
          <a:p>
            <a:pPr lvl="0" defTabSz="233679">
              <a:defRPr b="0" spc="0" sz="1800">
                <a:solidFill>
                  <a:srgbClr val="000000"/>
                </a:solidFill>
              </a:defRPr>
            </a:pPr>
            <a:r>
              <a:rPr b="1" spc="-119" sz="6000">
                <a:solidFill>
                  <a:srgbClr val="EEEEEE"/>
                </a:solidFill>
              </a:rPr>
              <a:t>Jesús y grupos judíos judíos</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129" name="Shape 129"/>
          <p:cNvSpPr/>
          <p:nvPr>
            <p:ph type="body" idx="1"/>
          </p:nvPr>
        </p:nvSpPr>
        <p:spPr>
          <a:prstGeom prst="rect">
            <a:avLst/>
          </a:prstGeom>
        </p:spPr>
        <p:txBody>
          <a:bodyPr/>
          <a:lstStyle/>
          <a:p>
            <a:pPr lvl="0"/>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952174" y="605366"/>
            <a:ext cx="11100453"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3600" u="sng">
                <a:latin typeface="Times"/>
                <a:ea typeface="Times"/>
                <a:cs typeface="Times"/>
                <a:sym typeface="Times"/>
              </a:defRPr>
            </a:lvl1pPr>
          </a:lstStyle>
          <a:p>
            <a:pPr lvl="0">
              <a:defRPr b="0" sz="1800" u="none">
                <a:solidFill>
                  <a:srgbClr val="000000"/>
                </a:solidFill>
              </a:defRPr>
            </a:pPr>
            <a:r>
              <a:rPr b="1" sz="3600" u="sng">
                <a:solidFill>
                  <a:srgbClr val="EEEEEE"/>
                </a:solidFill>
              </a:rPr>
              <a:t>Jesús en el contexto del Judaísmo</a:t>
            </a:r>
            <a:endParaRPr b="1" sz="3600" u="sng">
              <a:solidFill>
                <a:srgbClr val="EEEEEE"/>
              </a:solidFill>
            </a:endParaRPr>
          </a:p>
        </p:txBody>
      </p:sp>
      <p:sp>
        <p:nvSpPr>
          <p:cNvPr id="132" name="Shape 132"/>
          <p:cNvSpPr/>
          <p:nvPr/>
        </p:nvSpPr>
        <p:spPr>
          <a:xfrm>
            <a:off x="592666" y="1545166"/>
            <a:ext cx="11492256"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EEEEEE"/>
                </a:solidFill>
                <a:latin typeface="Times"/>
                <a:ea typeface="Times"/>
                <a:cs typeface="Times"/>
                <a:sym typeface="Times"/>
              </a:rPr>
              <a:t>Varios grupos:</a:t>
            </a:r>
            <a:endParaRPr sz="3600">
              <a:solidFill>
                <a:srgbClr val="EEEEEE"/>
              </a:solidFill>
              <a:latin typeface="Times"/>
              <a:ea typeface="Times"/>
              <a:cs typeface="Times"/>
              <a:sym typeface="Times"/>
            </a:endParaRPr>
          </a:p>
          <a:p>
            <a:pPr lvl="0" marL="624541" indent="-624541" algn="l">
              <a:buSzPct val="100000"/>
              <a:buAutoNum type="arabicPeriod" startAt="1"/>
              <a:defRPr sz="1800">
                <a:solidFill>
                  <a:srgbClr val="000000"/>
                </a:solidFill>
              </a:defRPr>
            </a:pPr>
            <a:r>
              <a:rPr sz="3600">
                <a:solidFill>
                  <a:srgbClr val="EEEEEE"/>
                </a:solidFill>
                <a:latin typeface="Times"/>
                <a:ea typeface="Times"/>
                <a:cs typeface="Times"/>
                <a:sym typeface="Times"/>
              </a:rPr>
              <a:t>Samaritanos: vivian cerca de Judea, compartian creencias con el Judaismo y malas relaciones con los judios. (ver Lucas 10: 25-37)</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2"/>
              <a:defRPr sz="1800">
                <a:solidFill>
                  <a:srgbClr val="000000"/>
                </a:solidFill>
              </a:defRPr>
            </a:pPr>
            <a:r>
              <a:rPr sz="3600">
                <a:solidFill>
                  <a:srgbClr val="EEEEEE"/>
                </a:solidFill>
                <a:latin typeface="Times"/>
                <a:ea typeface="Times"/>
                <a:cs typeface="Times"/>
                <a:sym typeface="Times"/>
              </a:rPr>
              <a:t>Fariseos: origenes en la revolucion Macabea (168BC), por la imposicion de la religion griega sobre la judia. Grupo conservador, preocupado con la identidad hebrea y leyes judias ante la cultura romana y griega. </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3"/>
              <a:defRPr sz="1800">
                <a:solidFill>
                  <a:srgbClr val="000000"/>
                </a:solidFill>
              </a:defRPr>
            </a:pPr>
            <a:r>
              <a:rPr sz="3600">
                <a:solidFill>
                  <a:srgbClr val="EEEEEE"/>
                </a:solidFill>
                <a:latin typeface="Times"/>
                <a:ea typeface="Times"/>
                <a:cs typeface="Times"/>
                <a:sym typeface="Times"/>
              </a:rPr>
              <a:t>Saduceos: colaboraban con las autoridades imperiales; urbanos, clase alta en Judea.</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nvSpPr>
        <p:spPr>
          <a:xfrm>
            <a:off x="952174" y="605366"/>
            <a:ext cx="11100453"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3600" u="sng">
                <a:latin typeface="Times"/>
                <a:ea typeface="Times"/>
                <a:cs typeface="Times"/>
                <a:sym typeface="Times"/>
              </a:defRPr>
            </a:lvl1pPr>
          </a:lstStyle>
          <a:p>
            <a:pPr lvl="0">
              <a:defRPr b="0" sz="1800" u="none">
                <a:solidFill>
                  <a:srgbClr val="000000"/>
                </a:solidFill>
              </a:defRPr>
            </a:pPr>
            <a:r>
              <a:rPr b="1" sz="3600" u="sng">
                <a:solidFill>
                  <a:srgbClr val="EEEEEE"/>
                </a:solidFill>
              </a:rPr>
              <a:t>Jesús en el contexto del Judaísmo</a:t>
            </a:r>
            <a:endParaRPr b="1" sz="3600" u="sng">
              <a:solidFill>
                <a:srgbClr val="EEEEEE"/>
              </a:solidFill>
            </a:endParaRPr>
          </a:p>
        </p:txBody>
      </p:sp>
      <p:sp>
        <p:nvSpPr>
          <p:cNvPr id="135" name="Shape 135"/>
          <p:cNvSpPr/>
          <p:nvPr/>
        </p:nvSpPr>
        <p:spPr>
          <a:xfrm>
            <a:off x="558800" y="1807633"/>
            <a:ext cx="11492255"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EEEEEE"/>
                </a:solidFill>
                <a:latin typeface="Times"/>
                <a:ea typeface="Times"/>
                <a:cs typeface="Times"/>
                <a:sym typeface="Times"/>
              </a:rPr>
              <a:t>4. Esenios:  Separatistas, rechazaron el templo de Jerusalem toda la cultura pagana (no-judia); creían en la venida de un mesías que comenzaría una guerra con los “hijos de la luz” contra los “hijos de la oscuridad”. Los rollos del Mar Muerto es una de los más importantes hallazgos arqueológicos del siglo XX.</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algn="l">
              <a:defRPr sz="1800">
                <a:solidFill>
                  <a:srgbClr val="000000"/>
                </a:solidFill>
              </a:defRPr>
            </a:pPr>
            <a:r>
              <a:rPr sz="3600">
                <a:solidFill>
                  <a:srgbClr val="EEEEEE"/>
                </a:solidFill>
                <a:latin typeface="Times"/>
                <a:ea typeface="Times"/>
                <a:cs typeface="Times"/>
                <a:sym typeface="Times"/>
              </a:rPr>
              <a:t>5. Zelotes: grupo extremista; listos para hacer guerra con la oppression Romana.</a:t>
            </a:r>
            <a:endParaRPr sz="3600">
              <a:solidFill>
                <a:srgbClr val="EEEEEE"/>
              </a:solidFill>
              <a:latin typeface="Times"/>
              <a:ea typeface="Times"/>
              <a:cs typeface="Times"/>
              <a:sym typeface="Times"/>
            </a:endParaRP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9" name="Group 139"/>
          <p:cNvGrpSpPr/>
          <p:nvPr/>
        </p:nvGrpSpPr>
        <p:grpSpPr>
          <a:xfrm>
            <a:off x="274429" y="368300"/>
            <a:ext cx="12443223" cy="6413897"/>
            <a:chOff x="-31750" y="-31750"/>
            <a:chExt cx="12443221" cy="6413896"/>
          </a:xfrm>
        </p:grpSpPr>
        <p:pic>
          <p:nvPicPr>
            <p:cNvPr id="138" name="christianity banner.jpg"/>
            <p:cNvPicPr/>
            <p:nvPr/>
          </p:nvPicPr>
          <p:blipFill>
            <a:blip r:embed="rId2">
              <a:extLst/>
            </a:blip>
            <a:srcRect l="7864" t="0" r="7864" b="0"/>
            <a:stretch>
              <a:fillRect/>
            </a:stretch>
          </p:blipFill>
          <p:spPr>
            <a:xfrm>
              <a:off x="0" y="0"/>
              <a:ext cx="12379741" cy="6350563"/>
            </a:xfrm>
            <a:prstGeom prst="rect">
              <a:avLst/>
            </a:prstGeom>
            <a:ln>
              <a:noFill/>
            </a:ln>
            <a:effectLst/>
          </p:spPr>
        </p:pic>
        <p:pic>
          <p:nvPicPr>
            <p:cNvPr id="137" name=""/>
            <p:cNvPicPr/>
            <p:nvPr/>
          </p:nvPicPr>
          <p:blipFill>
            <a:blip r:embed="rId3">
              <a:extLst/>
            </a:blip>
            <a:stretch>
              <a:fillRect/>
            </a:stretch>
          </p:blipFill>
          <p:spPr>
            <a:xfrm>
              <a:off x="-31750" y="-31750"/>
              <a:ext cx="12443222" cy="6413897"/>
            </a:xfrm>
            <a:prstGeom prst="rect">
              <a:avLst/>
            </a:prstGeom>
            <a:effectLst/>
          </p:spPr>
        </p:pic>
      </p:grpSp>
      <p:sp>
        <p:nvSpPr>
          <p:cNvPr id="140" name="Shape 140"/>
          <p:cNvSpPr/>
          <p:nvPr>
            <p:ph type="title"/>
          </p:nvPr>
        </p:nvSpPr>
        <p:spPr>
          <a:xfrm>
            <a:off x="595958" y="6836842"/>
            <a:ext cx="11734801" cy="1236116"/>
          </a:xfrm>
          <a:prstGeom prst="rect">
            <a:avLst/>
          </a:prstGeom>
        </p:spPr>
        <p:txBody>
          <a:bodyPr/>
          <a:lstStyle/>
          <a:p>
            <a:pPr lvl="0" defTabSz="233679">
              <a:defRPr b="0" spc="0" sz="1800">
                <a:solidFill>
                  <a:srgbClr val="000000"/>
                </a:solidFill>
              </a:defRPr>
            </a:pPr>
            <a:r>
              <a:rPr b="1" spc="-119" sz="6000">
                <a:solidFill>
                  <a:srgbClr val="EEEEEE"/>
                </a:solidFill>
              </a:rPr>
              <a:t>La doctrina de Jesús</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141" name="Shape 141"/>
          <p:cNvSpPr/>
          <p:nvPr>
            <p:ph type="body" idx="1"/>
          </p:nvPr>
        </p:nvSpPr>
        <p:spPr>
          <a:prstGeom prst="rect">
            <a:avLst/>
          </a:prstGeom>
        </p:spPr>
        <p:txBody>
          <a:bodyPr/>
          <a:lstStyle/>
          <a:p>
            <a:pPr lvl="0"/>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952174" y="605366"/>
            <a:ext cx="11100453"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3600" u="sng">
                <a:latin typeface="Times"/>
                <a:ea typeface="Times"/>
                <a:cs typeface="Times"/>
                <a:sym typeface="Times"/>
              </a:defRPr>
            </a:lvl1pPr>
          </a:lstStyle>
          <a:p>
            <a:pPr lvl="0">
              <a:defRPr b="0" sz="1800" u="none">
                <a:solidFill>
                  <a:srgbClr val="000000"/>
                </a:solidFill>
              </a:defRPr>
            </a:pPr>
            <a:r>
              <a:rPr b="1" sz="3600" u="sng">
                <a:solidFill>
                  <a:srgbClr val="EEEEEE"/>
                </a:solidFill>
              </a:rPr>
              <a:t>La doctrina de Jesús</a:t>
            </a:r>
            <a:endParaRPr b="1" sz="3600" u="sng">
              <a:solidFill>
                <a:srgbClr val="EEEEEE"/>
              </a:solidFill>
            </a:endParaRPr>
          </a:p>
        </p:txBody>
      </p:sp>
      <p:sp>
        <p:nvSpPr>
          <p:cNvPr id="144" name="Shape 144"/>
          <p:cNvSpPr/>
          <p:nvPr/>
        </p:nvSpPr>
        <p:spPr>
          <a:xfrm>
            <a:off x="558800" y="2080683"/>
            <a:ext cx="11492255" cy="501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591670" indent="-591670" algn="l">
              <a:buSzPct val="100000"/>
              <a:buAutoNum type="arabicParenR" startAt="1"/>
              <a:defRPr sz="1800">
                <a:solidFill>
                  <a:srgbClr val="000000"/>
                </a:solidFill>
              </a:defRPr>
            </a:pPr>
            <a:r>
              <a:rPr sz="3600">
                <a:solidFill>
                  <a:srgbClr val="EEEEEE"/>
                </a:solidFill>
                <a:latin typeface="Times"/>
                <a:ea typeface="Times"/>
                <a:cs typeface="Times"/>
                <a:sym typeface="Times"/>
              </a:rPr>
              <a:t>El Reino de Dios: Dios como rey, sus hijos beneficiarios.</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91670" indent="-591670" algn="l">
              <a:buSzPct val="100000"/>
              <a:buAutoNum type="arabicParenR" startAt="2"/>
              <a:defRPr sz="1800">
                <a:solidFill>
                  <a:srgbClr val="000000"/>
                </a:solidFill>
              </a:defRPr>
            </a:pPr>
            <a:r>
              <a:rPr sz="3600">
                <a:solidFill>
                  <a:srgbClr val="EEEEEE"/>
                </a:solidFill>
                <a:latin typeface="Times"/>
                <a:ea typeface="Times"/>
                <a:cs typeface="Times"/>
                <a:sym typeface="Times"/>
              </a:rPr>
              <a:t>Las “buenas noticias”.</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91670" indent="-591670" algn="l">
              <a:buSzPct val="100000"/>
              <a:buAutoNum type="arabicParenR" startAt="3"/>
              <a:defRPr sz="1800">
                <a:solidFill>
                  <a:srgbClr val="000000"/>
                </a:solidFill>
              </a:defRPr>
            </a:pPr>
            <a:r>
              <a:rPr sz="3600">
                <a:solidFill>
                  <a:srgbClr val="EEEEEE"/>
                </a:solidFill>
                <a:latin typeface="Times"/>
                <a:ea typeface="Times"/>
                <a:cs typeface="Times"/>
                <a:sym typeface="Times"/>
              </a:rPr>
              <a:t>En “parábolas” enseñó.</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91670" indent="-591670" algn="l">
              <a:buSzPct val="100000"/>
              <a:buAutoNum type="arabicParenR" startAt="4"/>
              <a:defRPr sz="1800">
                <a:solidFill>
                  <a:srgbClr val="000000"/>
                </a:solidFill>
              </a:defRPr>
            </a:pPr>
            <a:r>
              <a:rPr sz="3600">
                <a:solidFill>
                  <a:srgbClr val="EEEEEE"/>
                </a:solidFill>
                <a:latin typeface="Times"/>
                <a:ea typeface="Times"/>
                <a:cs typeface="Times"/>
                <a:sym typeface="Times"/>
              </a:rPr>
              <a:t>Condenó a los opresores e insensibles.</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91670" indent="-591670" algn="l">
              <a:buSzPct val="100000"/>
              <a:buAutoNum type="arabicParenR" startAt="5"/>
              <a:defRPr sz="1800">
                <a:solidFill>
                  <a:srgbClr val="000000"/>
                </a:solidFill>
              </a:defRPr>
            </a:pPr>
            <a:r>
              <a:rPr sz="3600">
                <a:solidFill>
                  <a:srgbClr val="EEEEEE"/>
                </a:solidFill>
                <a:latin typeface="Times"/>
                <a:ea typeface="Times"/>
                <a:cs typeface="Times"/>
                <a:sym typeface="Times"/>
              </a:rPr>
              <a:t>Llamo a sus seguidores vivir con amor y sacrificio. </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952174" y="878416"/>
            <a:ext cx="11100453"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3600" u="sng">
                <a:latin typeface="Times"/>
                <a:ea typeface="Times"/>
                <a:cs typeface="Times"/>
                <a:sym typeface="Times"/>
              </a:defRPr>
            </a:lvl1pPr>
          </a:lstStyle>
          <a:p>
            <a:pPr lvl="0">
              <a:defRPr b="0" sz="1800" u="none">
                <a:solidFill>
                  <a:srgbClr val="000000"/>
                </a:solidFill>
              </a:defRPr>
            </a:pPr>
            <a:r>
              <a:rPr b="1" sz="3600" u="sng">
                <a:solidFill>
                  <a:srgbClr val="EEEEEE"/>
                </a:solidFill>
              </a:rPr>
              <a:t>Jesús y la dignidad de la Mujer</a:t>
            </a:r>
          </a:p>
        </p:txBody>
      </p:sp>
      <p:sp>
        <p:nvSpPr>
          <p:cNvPr id="147" name="Shape 147"/>
          <p:cNvSpPr/>
          <p:nvPr/>
        </p:nvSpPr>
        <p:spPr>
          <a:xfrm>
            <a:off x="575733" y="1545166"/>
            <a:ext cx="11492255"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591670" indent="-591670" algn="l">
              <a:buSzPct val="100000"/>
              <a:buAutoNum type="arabicParenR" startAt="1"/>
              <a:defRPr sz="1800">
                <a:solidFill>
                  <a:srgbClr val="000000"/>
                </a:solidFill>
              </a:defRPr>
            </a:pPr>
            <a:r>
              <a:rPr sz="3600">
                <a:solidFill>
                  <a:srgbClr val="EEEEEE"/>
                </a:solidFill>
                <a:latin typeface="Times"/>
                <a:ea typeface="Times"/>
                <a:cs typeface="Times"/>
                <a:sym typeface="Times"/>
              </a:rPr>
              <a:t>Jesus dignifico a las mujeres en su ministerio.</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51329" indent="-551329" algn="l">
              <a:buSzPct val="125000"/>
              <a:buChar char="•"/>
              <a:defRPr sz="1800">
                <a:solidFill>
                  <a:srgbClr val="000000"/>
                </a:solidFill>
              </a:defRPr>
            </a:pPr>
            <a:r>
              <a:rPr sz="3600">
                <a:solidFill>
                  <a:srgbClr val="EEEEEE"/>
                </a:solidFill>
                <a:latin typeface="Times"/>
                <a:ea typeface="Times"/>
                <a:cs typeface="Times"/>
                <a:sym typeface="Times"/>
              </a:rPr>
              <a:t>Testigos creíbles</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51329" indent="-551329" algn="l">
              <a:buSzPct val="125000"/>
              <a:buChar char="•"/>
              <a:defRPr sz="1800">
                <a:solidFill>
                  <a:srgbClr val="000000"/>
                </a:solidFill>
              </a:defRPr>
            </a:pPr>
            <a:r>
              <a:rPr sz="3600">
                <a:solidFill>
                  <a:srgbClr val="EEEEEE"/>
                </a:solidFill>
                <a:latin typeface="Times"/>
                <a:ea typeface="Times"/>
                <a:cs typeface="Times"/>
                <a:sym typeface="Times"/>
              </a:rPr>
              <a:t>Comprendían mas profundamente su misión.</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51329" indent="-551329" algn="l">
              <a:buSzPct val="125000"/>
              <a:buChar char="•"/>
              <a:defRPr sz="1800">
                <a:solidFill>
                  <a:srgbClr val="000000"/>
                </a:solidFill>
              </a:defRPr>
            </a:pPr>
            <a:r>
              <a:rPr sz="3600">
                <a:solidFill>
                  <a:srgbClr val="EEEEEE"/>
                </a:solidFill>
                <a:latin typeface="Times"/>
                <a:ea typeface="Times"/>
                <a:cs typeface="Times"/>
                <a:sym typeface="Times"/>
              </a:rPr>
              <a:t>Iguales, contra cultura patriarcal.</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51329" indent="-551329" algn="l">
              <a:buSzPct val="125000"/>
              <a:buChar char="•"/>
              <a:defRPr sz="1800">
                <a:solidFill>
                  <a:srgbClr val="000000"/>
                </a:solidFill>
              </a:defRPr>
            </a:pPr>
            <a:r>
              <a:rPr sz="3600">
                <a:solidFill>
                  <a:srgbClr val="EEEEEE"/>
                </a:solidFill>
                <a:latin typeface="Times"/>
                <a:ea typeface="Times"/>
                <a:cs typeface="Times"/>
                <a:sym typeface="Times"/>
              </a:rPr>
              <a:t>Dignifico a mujeres ante la denegación social por asuntos sexuales.</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551329" indent="-551329" algn="l">
              <a:buSzPct val="125000"/>
              <a:buChar char="•"/>
              <a:defRPr sz="1800">
                <a:solidFill>
                  <a:srgbClr val="000000"/>
                </a:solidFill>
              </a:defRPr>
            </a:pPr>
            <a:r>
              <a:rPr sz="3600">
                <a:solidFill>
                  <a:srgbClr val="EEEEEE"/>
                </a:solidFill>
                <a:latin typeface="Times"/>
                <a:ea typeface="Times"/>
                <a:cs typeface="Times"/>
                <a:sym typeface="Times"/>
              </a:rPr>
              <a:t>Evangelio de Lucas esta muy interesado en resaltar a las mueres en la mision de Jesús y so co-igualdad como beneficiarias en la mision de Jesús. (Lucas 8:2-3)</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Conceptos básicos</a:t>
            </a:r>
          </a:p>
        </p:txBody>
      </p:sp>
      <p:sp>
        <p:nvSpPr>
          <p:cNvPr id="50" name="Shape 50"/>
          <p:cNvSpPr/>
          <p:nvPr/>
        </p:nvSpPr>
        <p:spPr>
          <a:xfrm>
            <a:off x="1060082" y="2774516"/>
            <a:ext cx="10908153"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b="1" sz="3800">
                <a:solidFill>
                  <a:srgbClr val="EEEEEE"/>
                </a:solidFill>
                <a:latin typeface="Cambria"/>
                <a:ea typeface="Cambria"/>
                <a:cs typeface="Cambria"/>
                <a:sym typeface="Cambria"/>
              </a:rPr>
              <a:t>4. Biblia</a:t>
            </a:r>
            <a:endParaRPr b="1" sz="3800">
              <a:solidFill>
                <a:srgbClr val="EEEEEE"/>
              </a:solidFill>
              <a:latin typeface="Cambria"/>
              <a:ea typeface="Cambria"/>
              <a:cs typeface="Cambria"/>
              <a:sym typeface="Cambria"/>
            </a:endParaRPr>
          </a:p>
          <a:p>
            <a:pPr lvl="0" algn="l">
              <a:defRPr sz="1800">
                <a:solidFill>
                  <a:srgbClr val="000000"/>
                </a:solidFill>
              </a:defRPr>
            </a:pPr>
            <a:endParaRPr b="1" sz="3800">
              <a:solidFill>
                <a:srgbClr val="EEEEEE"/>
              </a:solidFill>
              <a:latin typeface="Cambria"/>
              <a:ea typeface="Cambria"/>
              <a:cs typeface="Cambria"/>
              <a:sym typeface="Cambria"/>
            </a:endParaRPr>
          </a:p>
          <a:p>
            <a:pPr lvl="0" algn="l">
              <a:defRPr sz="1800">
                <a:solidFill>
                  <a:srgbClr val="000000"/>
                </a:solidFill>
              </a:defRPr>
            </a:pPr>
            <a:r>
              <a:rPr b="1" sz="3800">
                <a:solidFill>
                  <a:srgbClr val="EEEEEE"/>
                </a:solidFill>
                <a:latin typeface="Cambria"/>
                <a:ea typeface="Cambria"/>
                <a:cs typeface="Cambria"/>
                <a:sym typeface="Cambria"/>
              </a:rPr>
              <a:t>5. Sacramentos</a:t>
            </a:r>
            <a:endParaRPr b="1" sz="3800">
              <a:solidFill>
                <a:srgbClr val="EEEEEE"/>
              </a:solidFill>
              <a:latin typeface="Cambria"/>
              <a:ea typeface="Cambria"/>
              <a:cs typeface="Cambria"/>
              <a:sym typeface="Cambria"/>
            </a:endParaRPr>
          </a:p>
          <a:p>
            <a:pPr lvl="0" algn="l">
              <a:defRPr sz="1800">
                <a:solidFill>
                  <a:srgbClr val="000000"/>
                </a:solidFill>
              </a:defRPr>
            </a:pPr>
            <a:endParaRPr b="1" sz="3800">
              <a:solidFill>
                <a:srgbClr val="EEEEEE"/>
              </a:solidFill>
              <a:latin typeface="Cambria"/>
              <a:ea typeface="Cambria"/>
              <a:cs typeface="Cambria"/>
              <a:sym typeface="Cambria"/>
            </a:endParaRPr>
          </a:p>
          <a:p>
            <a:pPr lvl="0" algn="l">
              <a:defRPr sz="1800">
                <a:solidFill>
                  <a:srgbClr val="000000"/>
                </a:solidFill>
              </a:defRPr>
            </a:pPr>
            <a:r>
              <a:rPr b="1" sz="3800">
                <a:solidFill>
                  <a:srgbClr val="EEEEEE"/>
                </a:solidFill>
                <a:latin typeface="Cambria"/>
                <a:ea typeface="Cambria"/>
                <a:cs typeface="Cambria"/>
                <a:sym typeface="Cambria"/>
              </a:rPr>
              <a:t>6. Tradiciones cristianas</a:t>
            </a:r>
            <a:endParaRPr b="1" sz="3800">
              <a:solidFill>
                <a:srgbClr val="EEEEEE"/>
              </a:solidFill>
              <a:latin typeface="Cambria"/>
              <a:ea typeface="Cambria"/>
              <a:cs typeface="Cambria"/>
              <a:sym typeface="Cambria"/>
            </a:endParaRPr>
          </a:p>
          <a:p>
            <a:pPr lvl="0" algn="l">
              <a:defRPr sz="1800">
                <a:solidFill>
                  <a:srgbClr val="000000"/>
                </a:solidFill>
              </a:defRPr>
            </a:pPr>
            <a:endParaRPr b="1" sz="3800">
              <a:solidFill>
                <a:srgbClr val="EEEEEE"/>
              </a:solidFill>
              <a:latin typeface="Cambria"/>
              <a:ea typeface="Cambria"/>
              <a:cs typeface="Cambria"/>
              <a:sym typeface="Cambria"/>
            </a:endParaRPr>
          </a:p>
          <a:p>
            <a:pPr lvl="0" algn="l">
              <a:defRPr sz="1800">
                <a:solidFill>
                  <a:srgbClr val="000000"/>
                </a:solidFill>
              </a:defRPr>
            </a:pPr>
            <a:r>
              <a:rPr b="1" sz="3800">
                <a:solidFill>
                  <a:srgbClr val="EEEEEE"/>
                </a:solidFill>
                <a:latin typeface="Cambria"/>
                <a:ea typeface="Cambria"/>
                <a:cs typeface="Cambria"/>
                <a:sym typeface="Cambria"/>
              </a:rPr>
              <a:t>7. Doctrina </a:t>
            </a:r>
            <a:endParaRPr b="1" sz="3800">
              <a:solidFill>
                <a:srgbClr val="EEEEEE"/>
              </a:solidFill>
              <a:latin typeface="Cambria"/>
              <a:ea typeface="Cambria"/>
              <a:cs typeface="Cambria"/>
              <a:sym typeface="Cambria"/>
            </a:endParaRPr>
          </a:p>
          <a:p>
            <a:pPr lvl="0" algn="l">
              <a:defRPr sz="1800">
                <a:solidFill>
                  <a:srgbClr val="000000"/>
                </a:solidFill>
              </a:defRPr>
            </a:pPr>
            <a:endParaRPr b="1" sz="3800">
              <a:solidFill>
                <a:srgbClr val="EEEEEE"/>
              </a:solidFill>
              <a:latin typeface="Cambria"/>
              <a:ea typeface="Cambria"/>
              <a:cs typeface="Cambria"/>
              <a:sym typeface="Cambria"/>
            </a:endParaRPr>
          </a:p>
          <a:p>
            <a:pPr lvl="0" algn="l">
              <a:defRPr sz="1800">
                <a:solidFill>
                  <a:srgbClr val="000000"/>
                </a:solidFill>
              </a:defRPr>
            </a:pPr>
            <a:r>
              <a:rPr b="1" sz="3800">
                <a:solidFill>
                  <a:srgbClr val="EEEEEE"/>
                </a:solidFill>
                <a:latin typeface="Cambria"/>
                <a:ea typeface="Cambria"/>
                <a:cs typeface="Cambria"/>
                <a:sym typeface="Cambria"/>
              </a:rPr>
              <a:t>8. Teologia</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834942" y="1686983"/>
            <a:ext cx="11334916" cy="610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defRPr sz="1800">
                <a:solidFill>
                  <a:srgbClr val="000000"/>
                </a:solidFill>
              </a:defRPr>
            </a:pPr>
            <a:r>
              <a:rPr sz="3600">
                <a:solidFill>
                  <a:srgbClr val="FFFFFF"/>
                </a:solidFill>
                <a:latin typeface="Times"/>
                <a:ea typeface="Times"/>
                <a:cs typeface="Times"/>
                <a:sym typeface="Times"/>
              </a:rPr>
              <a:t>Lucas 1:11–20, 26–38         </a:t>
            </a:r>
            <a:r>
              <a:rPr i="1" sz="3600">
                <a:solidFill>
                  <a:srgbClr val="FFFFFF"/>
                </a:solidFill>
                <a:latin typeface="Times"/>
                <a:ea typeface="Times"/>
                <a:cs typeface="Times"/>
                <a:sym typeface="Times"/>
              </a:rPr>
              <a:t>Zacarias y Maria</a:t>
            </a:r>
            <a:endParaRPr i="1" sz="3600">
              <a:solidFill>
                <a:srgbClr val="FFFFFF"/>
              </a:solidFill>
              <a:latin typeface="Times"/>
              <a:ea typeface="Times"/>
              <a:cs typeface="Times"/>
              <a:sym typeface="Times"/>
            </a:endParaRPr>
          </a:p>
          <a:p>
            <a:pPr lvl="0" algn="l" defTabSz="457200">
              <a:defRPr sz="1800">
                <a:solidFill>
                  <a:srgbClr val="000000"/>
                </a:solidFill>
              </a:defRPr>
            </a:pPr>
            <a:endParaRPr sz="3600">
              <a:solidFill>
                <a:srgbClr val="FFFFFF"/>
              </a:solidFill>
              <a:latin typeface="Times"/>
              <a:ea typeface="Times"/>
              <a:cs typeface="Times"/>
              <a:sym typeface="Times"/>
            </a:endParaRPr>
          </a:p>
          <a:p>
            <a:pPr lvl="0" algn="l" defTabSz="457200">
              <a:defRPr sz="1800">
                <a:solidFill>
                  <a:srgbClr val="000000"/>
                </a:solidFill>
              </a:defRPr>
            </a:pPr>
            <a:r>
              <a:rPr sz="3600">
                <a:solidFill>
                  <a:srgbClr val="FFFFFF"/>
                </a:solidFill>
                <a:latin typeface="Times"/>
                <a:ea typeface="Times"/>
                <a:cs typeface="Times"/>
                <a:sym typeface="Times"/>
              </a:rPr>
              <a:t>Lucas 2:25–38                     </a:t>
            </a:r>
            <a:r>
              <a:rPr i="1" sz="3600">
                <a:solidFill>
                  <a:srgbClr val="FFFFFF"/>
                </a:solidFill>
                <a:latin typeface="Times"/>
                <a:ea typeface="Times"/>
                <a:cs typeface="Times"/>
                <a:sym typeface="Times"/>
              </a:rPr>
              <a:t>Simeon y Ana</a:t>
            </a:r>
            <a:endParaRPr i="1" sz="3600">
              <a:solidFill>
                <a:srgbClr val="FFFFFF"/>
              </a:solidFill>
              <a:latin typeface="Times"/>
              <a:ea typeface="Times"/>
              <a:cs typeface="Times"/>
              <a:sym typeface="Times"/>
            </a:endParaRPr>
          </a:p>
          <a:p>
            <a:pPr lvl="0" algn="l" defTabSz="457200">
              <a:defRPr sz="1800">
                <a:solidFill>
                  <a:srgbClr val="000000"/>
                </a:solidFill>
              </a:defRPr>
            </a:pPr>
            <a:endParaRPr sz="3600">
              <a:solidFill>
                <a:srgbClr val="FFFFFF"/>
              </a:solidFill>
              <a:latin typeface="Times"/>
              <a:ea typeface="Times"/>
              <a:cs typeface="Times"/>
              <a:sym typeface="Times"/>
            </a:endParaRPr>
          </a:p>
          <a:p>
            <a:pPr lvl="0" algn="l" defTabSz="457200">
              <a:defRPr sz="1800">
                <a:solidFill>
                  <a:srgbClr val="000000"/>
                </a:solidFill>
              </a:defRPr>
            </a:pPr>
            <a:r>
              <a:rPr sz="3600">
                <a:solidFill>
                  <a:srgbClr val="FFFFFF"/>
                </a:solidFill>
                <a:latin typeface="Times"/>
                <a:ea typeface="Times"/>
                <a:cs typeface="Times"/>
                <a:sym typeface="Times"/>
              </a:rPr>
              <a:t>Lucas 7:1–17                       </a:t>
            </a:r>
            <a:r>
              <a:rPr i="1" sz="3600">
                <a:solidFill>
                  <a:srgbClr val="FFFFFF"/>
                </a:solidFill>
                <a:latin typeface="Times"/>
                <a:ea typeface="Times"/>
                <a:cs typeface="Times"/>
                <a:sym typeface="Times"/>
              </a:rPr>
              <a:t>Un centurion  y una viuda</a:t>
            </a:r>
            <a:endParaRPr i="1" sz="3600">
              <a:solidFill>
                <a:srgbClr val="FFFFFF"/>
              </a:solidFill>
              <a:latin typeface="Times"/>
              <a:ea typeface="Times"/>
              <a:cs typeface="Times"/>
              <a:sym typeface="Times"/>
            </a:endParaRPr>
          </a:p>
          <a:p>
            <a:pPr lvl="0" algn="l" defTabSz="457200">
              <a:defRPr sz="1800">
                <a:solidFill>
                  <a:srgbClr val="000000"/>
                </a:solidFill>
              </a:defRPr>
            </a:pPr>
            <a:endParaRPr sz="3600">
              <a:solidFill>
                <a:srgbClr val="FFFFFF"/>
              </a:solidFill>
              <a:latin typeface="Times"/>
              <a:ea typeface="Times"/>
              <a:cs typeface="Times"/>
              <a:sym typeface="Times"/>
            </a:endParaRPr>
          </a:p>
          <a:p>
            <a:pPr lvl="0" algn="l" defTabSz="457200">
              <a:defRPr sz="1800">
                <a:solidFill>
                  <a:srgbClr val="000000"/>
                </a:solidFill>
              </a:defRPr>
            </a:pPr>
            <a:r>
              <a:rPr sz="3600">
                <a:solidFill>
                  <a:srgbClr val="FFFFFF"/>
                </a:solidFill>
                <a:latin typeface="Times"/>
                <a:ea typeface="Times"/>
                <a:cs typeface="Times"/>
                <a:sym typeface="Times"/>
              </a:rPr>
              <a:t>Lucas 13:18–21                   </a:t>
            </a:r>
            <a:r>
              <a:rPr i="1" sz="3600">
                <a:solidFill>
                  <a:srgbClr val="FFFFFF"/>
                </a:solidFill>
                <a:latin typeface="Times"/>
                <a:ea typeface="Times"/>
                <a:cs typeface="Times"/>
                <a:sym typeface="Times"/>
              </a:rPr>
              <a:t>Un hombre con una semilla de      mostaza y una mujer con levadura</a:t>
            </a:r>
            <a:r>
              <a:rPr sz="3600">
                <a:solidFill>
                  <a:srgbClr val="FFFFFF"/>
                </a:solidFill>
                <a:latin typeface="Times"/>
                <a:ea typeface="Times"/>
                <a:cs typeface="Times"/>
                <a:sym typeface="Times"/>
              </a:rPr>
              <a:t>.</a:t>
            </a:r>
            <a:endParaRPr sz="3600">
              <a:solidFill>
                <a:srgbClr val="FFFFFF"/>
              </a:solidFill>
              <a:latin typeface="Times"/>
              <a:ea typeface="Times"/>
              <a:cs typeface="Times"/>
              <a:sym typeface="Times"/>
            </a:endParaRPr>
          </a:p>
          <a:p>
            <a:pPr lvl="0" algn="l" defTabSz="457200">
              <a:defRPr sz="1800">
                <a:solidFill>
                  <a:srgbClr val="000000"/>
                </a:solidFill>
              </a:defRPr>
            </a:pPr>
            <a:endParaRPr sz="3600">
              <a:solidFill>
                <a:srgbClr val="FFFFFF"/>
              </a:solidFill>
              <a:latin typeface="Times"/>
              <a:ea typeface="Times"/>
              <a:cs typeface="Times"/>
              <a:sym typeface="Times"/>
            </a:endParaRPr>
          </a:p>
          <a:p>
            <a:pPr lvl="0" algn="l" defTabSz="457200">
              <a:defRPr sz="1800">
                <a:solidFill>
                  <a:srgbClr val="000000"/>
                </a:solidFill>
              </a:defRPr>
            </a:pPr>
            <a:r>
              <a:rPr sz="3600">
                <a:solidFill>
                  <a:srgbClr val="FFFFFF"/>
                </a:solidFill>
                <a:latin typeface="Times"/>
                <a:ea typeface="Times"/>
                <a:cs typeface="Times"/>
                <a:sym typeface="Times"/>
              </a:rPr>
              <a:t>Lucas 15:4–10                     </a:t>
            </a:r>
            <a:r>
              <a:rPr i="1" sz="3600">
                <a:solidFill>
                  <a:srgbClr val="FFFFFF"/>
                </a:solidFill>
                <a:latin typeface="Times"/>
                <a:ea typeface="Times"/>
                <a:cs typeface="Times"/>
                <a:sym typeface="Times"/>
              </a:rPr>
              <a:t>Un hombre con ovejas y una mujer con monedas </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3" name="Group 153"/>
          <p:cNvGrpSpPr/>
          <p:nvPr/>
        </p:nvGrpSpPr>
        <p:grpSpPr>
          <a:xfrm>
            <a:off x="274429" y="368300"/>
            <a:ext cx="12443223" cy="6413897"/>
            <a:chOff x="-31750" y="-31750"/>
            <a:chExt cx="12443221" cy="6413896"/>
          </a:xfrm>
        </p:grpSpPr>
        <p:pic>
          <p:nvPicPr>
            <p:cNvPr id="152" name="christianity banner.jpg"/>
            <p:cNvPicPr/>
            <p:nvPr/>
          </p:nvPicPr>
          <p:blipFill>
            <a:blip r:embed="rId2">
              <a:extLst/>
            </a:blip>
            <a:srcRect l="7864" t="0" r="7864" b="0"/>
            <a:stretch>
              <a:fillRect/>
            </a:stretch>
          </p:blipFill>
          <p:spPr>
            <a:xfrm>
              <a:off x="0" y="0"/>
              <a:ext cx="12379741" cy="6350563"/>
            </a:xfrm>
            <a:prstGeom prst="rect">
              <a:avLst/>
            </a:prstGeom>
            <a:ln>
              <a:noFill/>
            </a:ln>
            <a:effectLst/>
          </p:spPr>
        </p:pic>
        <p:pic>
          <p:nvPicPr>
            <p:cNvPr id="151" name=""/>
            <p:cNvPicPr/>
            <p:nvPr/>
          </p:nvPicPr>
          <p:blipFill>
            <a:blip r:embed="rId3">
              <a:extLst/>
            </a:blip>
            <a:stretch>
              <a:fillRect/>
            </a:stretch>
          </p:blipFill>
          <p:spPr>
            <a:xfrm>
              <a:off x="-31750" y="-31750"/>
              <a:ext cx="12443222" cy="6413897"/>
            </a:xfrm>
            <a:prstGeom prst="rect">
              <a:avLst/>
            </a:prstGeom>
            <a:effectLst/>
          </p:spPr>
        </p:pic>
      </p:grpSp>
      <p:sp>
        <p:nvSpPr>
          <p:cNvPr id="154" name="Shape 154"/>
          <p:cNvSpPr/>
          <p:nvPr>
            <p:ph type="title"/>
          </p:nvPr>
        </p:nvSpPr>
        <p:spPr>
          <a:xfrm>
            <a:off x="595958" y="6633642"/>
            <a:ext cx="11734801" cy="1236116"/>
          </a:xfrm>
          <a:prstGeom prst="rect">
            <a:avLst/>
          </a:prstGeom>
        </p:spPr>
        <p:txBody>
          <a:bodyPr/>
          <a:lstStyle/>
          <a:p>
            <a:pPr lvl="0" defTabSz="233679">
              <a:defRPr b="0" spc="0" sz="1800">
                <a:solidFill>
                  <a:srgbClr val="000000"/>
                </a:solidFill>
              </a:defRPr>
            </a:pPr>
            <a:r>
              <a:rPr b="1" spc="-96" sz="4800">
                <a:solidFill>
                  <a:srgbClr val="EEEEEE"/>
                </a:solidFill>
              </a:rPr>
              <a:t>La Resurrección</a:t>
            </a:r>
            <a:endParaRPr b="1" spc="-96" sz="4800">
              <a:solidFill>
                <a:srgbClr val="EEEEEE"/>
              </a:solidFill>
            </a:endParaRPr>
          </a:p>
          <a:p>
            <a:pPr lvl="0" defTabSz="233679">
              <a:defRPr b="0" spc="0" sz="1800">
                <a:solidFill>
                  <a:srgbClr val="000000"/>
                </a:solidFill>
              </a:defRPr>
            </a:pPr>
            <a:endParaRPr b="1" spc="-119" sz="6000">
              <a:solidFill>
                <a:srgbClr val="EEEEEE"/>
              </a:solidFill>
            </a:endParaRPr>
          </a:p>
          <a:p>
            <a:pPr lvl="0" defTabSz="233679">
              <a:defRPr b="0" spc="0" sz="1800">
                <a:solidFill>
                  <a:srgbClr val="000000"/>
                </a:solidFill>
              </a:defRPr>
            </a:pPr>
            <a:r>
              <a:rPr b="1" spc="-119" sz="6000">
                <a:solidFill>
                  <a:srgbClr val="EEEEEE"/>
                </a:solidFill>
              </a:rPr>
              <a:t>Bruyneel, Sally; Alan G. Padgett (2011-10-07). Introducing Christianity (Kindle Location 593). Orbis Books. Kindle Edition. </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155" name="Shape 155"/>
          <p:cNvSpPr/>
          <p:nvPr>
            <p:ph type="body" idx="1"/>
          </p:nvPr>
        </p:nvSpPr>
        <p:spPr>
          <a:prstGeom prst="rect">
            <a:avLst/>
          </a:prstGeom>
        </p:spPr>
        <p:txBody>
          <a:bodyPr/>
          <a:lstStyle/>
          <a:p>
            <a:pPr lvl="0"/>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nvSpPr>
        <p:spPr>
          <a:xfrm>
            <a:off x="1552224" y="483006"/>
            <a:ext cx="9900351" cy="2183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6000">
                <a:solidFill>
                  <a:srgbClr val="EEEEEE"/>
                </a:solidFill>
              </a:rPr>
              <a:t>La Resurrección:</a:t>
            </a:r>
            <a:endParaRPr sz="6000">
              <a:solidFill>
                <a:srgbClr val="EEEEEE"/>
              </a:solidFill>
            </a:endParaRPr>
          </a:p>
          <a:p>
            <a:pPr lvl="0" algn="l">
              <a:defRPr sz="1800">
                <a:solidFill>
                  <a:srgbClr val="000000"/>
                </a:solidFill>
              </a:defRPr>
            </a:pPr>
            <a:endParaRPr sz="3800">
              <a:solidFill>
                <a:srgbClr val="EEEEEE"/>
              </a:solidFill>
            </a:endParaRPr>
          </a:p>
        </p:txBody>
      </p:sp>
      <p:sp>
        <p:nvSpPr>
          <p:cNvPr id="158" name="Shape 158"/>
          <p:cNvSpPr/>
          <p:nvPr/>
        </p:nvSpPr>
        <p:spPr>
          <a:xfrm>
            <a:off x="920385" y="2849033"/>
            <a:ext cx="11164030" cy="368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La tumba vacía.</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2"/>
              <a:defRPr sz="1800">
                <a:solidFill>
                  <a:srgbClr val="000000"/>
                </a:solidFill>
              </a:defRPr>
            </a:pPr>
            <a:r>
              <a:rPr sz="3800">
                <a:solidFill>
                  <a:srgbClr val="EEEEEE"/>
                </a:solidFill>
                <a:latin typeface="Times"/>
                <a:ea typeface="Times"/>
                <a:cs typeface="Times"/>
                <a:sym typeface="Times"/>
              </a:rPr>
              <a:t>Los discípulos reportaron apariciones de Jesús.</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3"/>
              <a:defRPr sz="1800">
                <a:solidFill>
                  <a:srgbClr val="000000"/>
                </a:solidFill>
              </a:defRPr>
            </a:pPr>
            <a:r>
              <a:rPr sz="3800">
                <a:solidFill>
                  <a:srgbClr val="EEEEEE"/>
                </a:solidFill>
                <a:latin typeface="Times"/>
                <a:ea typeface="Times"/>
                <a:cs typeface="Times"/>
                <a:sym typeface="Times"/>
              </a:rPr>
              <a:t>Los discípulos comenzaron a predicar a Jesús como el Señor vivo, en vez de un maestro del pasado.</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nvSpPr>
        <p:spPr>
          <a:xfrm>
            <a:off x="1552224" y="692200"/>
            <a:ext cx="9900351" cy="17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600">
                <a:solidFill>
                  <a:srgbClr val="EEEEEE"/>
                </a:solidFill>
              </a:rPr>
              <a:t>La resurrección como mejor hipótesis</a:t>
            </a:r>
            <a:endParaRPr sz="3600">
              <a:solidFill>
                <a:srgbClr val="EEEEEE"/>
              </a:solidFill>
            </a:endParaRPr>
          </a:p>
          <a:p>
            <a:pPr lvl="0" algn="l">
              <a:defRPr sz="1800">
                <a:solidFill>
                  <a:srgbClr val="000000"/>
                </a:solidFill>
              </a:defRPr>
            </a:pPr>
            <a:endParaRPr sz="3600">
              <a:solidFill>
                <a:srgbClr val="EEEEEE"/>
              </a:solidFill>
            </a:endParaRPr>
          </a:p>
        </p:txBody>
      </p:sp>
      <p:sp>
        <p:nvSpPr>
          <p:cNvPr id="161" name="Shape 161"/>
          <p:cNvSpPr/>
          <p:nvPr/>
        </p:nvSpPr>
        <p:spPr>
          <a:xfrm>
            <a:off x="607316" y="2019300"/>
            <a:ext cx="11426299"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rabicPeriod" startAt="1"/>
              <a:defRPr sz="1800">
                <a:solidFill>
                  <a:srgbClr val="000000"/>
                </a:solidFill>
              </a:defRPr>
            </a:pPr>
            <a:r>
              <a:rPr sz="3600">
                <a:solidFill>
                  <a:srgbClr val="EEEEEE"/>
                </a:solidFill>
                <a:latin typeface="Times"/>
                <a:ea typeface="Times"/>
                <a:cs typeface="Times"/>
                <a:sym typeface="Times"/>
              </a:rPr>
              <a:t>El testimonio de Pablo a la historicidad de la tumba vacía.</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2"/>
              <a:defRPr sz="1800">
                <a:solidFill>
                  <a:srgbClr val="000000"/>
                </a:solidFill>
              </a:defRPr>
            </a:pPr>
            <a:r>
              <a:rPr sz="3600">
                <a:solidFill>
                  <a:srgbClr val="EEEEEE"/>
                </a:solidFill>
                <a:latin typeface="Times"/>
                <a:ea typeface="Times"/>
                <a:cs typeface="Times"/>
                <a:sym typeface="Times"/>
              </a:rPr>
              <a:t>El uso de la frase “el primer día de la semana” en vez de “al tercer dia” apunta a lo primitivo del relato.</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3"/>
              <a:defRPr sz="1800">
                <a:solidFill>
                  <a:srgbClr val="000000"/>
                </a:solidFill>
              </a:defRPr>
            </a:pPr>
            <a:r>
              <a:rPr sz="3600">
                <a:solidFill>
                  <a:srgbClr val="EEEEEE"/>
                </a:solidFill>
                <a:latin typeface="Times"/>
                <a:ea typeface="Times"/>
                <a:cs typeface="Times"/>
                <a:sym typeface="Times"/>
              </a:rPr>
              <a:t>La narration es teologicamente basic sin adorno y no polemica. </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4"/>
              <a:defRPr sz="1800">
                <a:solidFill>
                  <a:srgbClr val="000000"/>
                </a:solidFill>
              </a:defRPr>
            </a:pPr>
            <a:r>
              <a:rPr sz="3600">
                <a:solidFill>
                  <a:srgbClr val="EEEEEE"/>
                </a:solidFill>
                <a:latin typeface="Times"/>
                <a:ea typeface="Times"/>
                <a:cs typeface="Times"/>
                <a:sym typeface="Times"/>
              </a:rPr>
              <a:t>El descubrimiento de la tumba vacía por mujeres es altamente probable. </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marL="624541" indent="-624541" algn="l">
              <a:buSzPct val="100000"/>
              <a:buAutoNum type="arabicPeriod" startAt="5"/>
              <a:defRPr sz="1800">
                <a:solidFill>
                  <a:srgbClr val="000000"/>
                </a:solidFill>
              </a:defRPr>
            </a:pPr>
            <a:r>
              <a:rPr sz="3600">
                <a:solidFill>
                  <a:srgbClr val="EEEEEE"/>
                </a:solidFill>
                <a:latin typeface="Times"/>
                <a:ea typeface="Times"/>
                <a:cs typeface="Times"/>
                <a:sym typeface="Times"/>
              </a:rPr>
              <a:t>La investigación por los discípulos es históricamente probable.</a:t>
            </a:r>
            <a:endParaRPr sz="3600">
              <a:solidFill>
                <a:srgbClr val="EEEEEE"/>
              </a:solidFill>
              <a:latin typeface="Times"/>
              <a:ea typeface="Times"/>
              <a:cs typeface="Times"/>
              <a:sym typeface="Times"/>
            </a:endParaRP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nvSpPr>
        <p:spPr>
          <a:xfrm>
            <a:off x="1552224" y="692200"/>
            <a:ext cx="9900351" cy="17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600">
                <a:solidFill>
                  <a:srgbClr val="EEEEEE"/>
                </a:solidFill>
              </a:rPr>
              <a:t>La resurrección como mejor hipótesis</a:t>
            </a:r>
            <a:endParaRPr sz="3600">
              <a:solidFill>
                <a:srgbClr val="EEEEEE"/>
              </a:solidFill>
            </a:endParaRPr>
          </a:p>
          <a:p>
            <a:pPr lvl="0" algn="l">
              <a:defRPr sz="1800">
                <a:solidFill>
                  <a:srgbClr val="000000"/>
                </a:solidFill>
              </a:defRPr>
            </a:pPr>
            <a:endParaRPr sz="3600">
              <a:solidFill>
                <a:srgbClr val="EEEEEE"/>
              </a:solidFill>
            </a:endParaRPr>
          </a:p>
        </p:txBody>
      </p:sp>
      <p:sp>
        <p:nvSpPr>
          <p:cNvPr id="164" name="Shape 164"/>
          <p:cNvSpPr/>
          <p:nvPr/>
        </p:nvSpPr>
        <p:spPr>
          <a:xfrm>
            <a:off x="658116" y="2093383"/>
            <a:ext cx="11426299" cy="610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600">
                <a:solidFill>
                  <a:srgbClr val="EEEEEE"/>
                </a:solidFill>
                <a:latin typeface="Times"/>
                <a:ea typeface="Times"/>
                <a:cs typeface="Times"/>
                <a:sym typeface="Times"/>
              </a:rPr>
              <a:t>6. Hubiera sido imposible proclamar en Jerusalén la resurrección si la tumba no hubiera estado vacía. </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algn="l">
              <a:defRPr sz="1800">
                <a:solidFill>
                  <a:srgbClr val="000000"/>
                </a:solidFill>
              </a:defRPr>
            </a:pPr>
            <a:r>
              <a:rPr sz="3600">
                <a:solidFill>
                  <a:srgbClr val="EEEEEE"/>
                </a:solidFill>
                <a:latin typeface="Times"/>
                <a:ea typeface="Times"/>
                <a:cs typeface="Times"/>
                <a:sym typeface="Times"/>
              </a:rPr>
              <a:t>7. La polémica judía presupone la tumba vacía.</a:t>
            </a: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algn="l">
              <a:defRPr sz="1800">
                <a:solidFill>
                  <a:srgbClr val="000000"/>
                </a:solidFill>
              </a:defRPr>
            </a:pPr>
            <a:endParaRPr sz="3600">
              <a:solidFill>
                <a:srgbClr val="EEEEEE"/>
              </a:solidFill>
              <a:latin typeface="Times"/>
              <a:ea typeface="Times"/>
              <a:cs typeface="Times"/>
              <a:sym typeface="Times"/>
            </a:endParaRPr>
          </a:p>
          <a:p>
            <a:pPr lvl="0" algn="l">
              <a:defRPr sz="1800">
                <a:solidFill>
                  <a:srgbClr val="000000"/>
                </a:solidFill>
              </a:defRPr>
            </a:pPr>
            <a:r>
              <a:rPr sz="3600">
                <a:solidFill>
                  <a:srgbClr val="EEEEEE"/>
                </a:solidFill>
                <a:latin typeface="Times"/>
                <a:ea typeface="Times"/>
                <a:cs typeface="Times"/>
                <a:sym typeface="Times"/>
              </a:rPr>
              <a:t>Read more: </a:t>
            </a:r>
            <a:r>
              <a:rPr sz="3600" u="sng">
                <a:solidFill>
                  <a:srgbClr val="EEEEEE"/>
                </a:solidFill>
                <a:latin typeface="Times"/>
                <a:ea typeface="Times"/>
                <a:cs typeface="Times"/>
                <a:sym typeface="Times"/>
                <a:hlinkClick r:id="rId2" invalidUrl="" action="" tgtFrame="" tooltip="" history="1" highlightClick="0" endSnd="0"/>
              </a:rPr>
              <a:t>http://www.reasonablefaith.org/the-historicity-of-the-empty-tomb-of-jesus#ixzz3VKUYS4oo</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8" name="Group 168"/>
          <p:cNvGrpSpPr/>
          <p:nvPr/>
        </p:nvGrpSpPr>
        <p:grpSpPr>
          <a:xfrm>
            <a:off x="274429" y="368300"/>
            <a:ext cx="12443223" cy="6413897"/>
            <a:chOff x="-31750" y="-31750"/>
            <a:chExt cx="12443221" cy="6413896"/>
          </a:xfrm>
        </p:grpSpPr>
        <p:pic>
          <p:nvPicPr>
            <p:cNvPr id="167" name="christianity banner.jpg"/>
            <p:cNvPicPr/>
            <p:nvPr/>
          </p:nvPicPr>
          <p:blipFill>
            <a:blip r:embed="rId2">
              <a:extLst/>
            </a:blip>
            <a:srcRect l="7864" t="0" r="7864" b="0"/>
            <a:stretch>
              <a:fillRect/>
            </a:stretch>
          </p:blipFill>
          <p:spPr>
            <a:xfrm>
              <a:off x="0" y="0"/>
              <a:ext cx="12379741" cy="6350563"/>
            </a:xfrm>
            <a:prstGeom prst="rect">
              <a:avLst/>
            </a:prstGeom>
            <a:ln>
              <a:noFill/>
            </a:ln>
            <a:effectLst/>
          </p:spPr>
        </p:pic>
        <p:pic>
          <p:nvPicPr>
            <p:cNvPr id="166" name=""/>
            <p:cNvPicPr/>
            <p:nvPr/>
          </p:nvPicPr>
          <p:blipFill>
            <a:blip r:embed="rId3">
              <a:extLst/>
            </a:blip>
            <a:stretch>
              <a:fillRect/>
            </a:stretch>
          </p:blipFill>
          <p:spPr>
            <a:xfrm>
              <a:off x="-31750" y="-31750"/>
              <a:ext cx="12443222" cy="6413897"/>
            </a:xfrm>
            <a:prstGeom prst="rect">
              <a:avLst/>
            </a:prstGeom>
            <a:effectLst/>
          </p:spPr>
        </p:pic>
      </p:grpSp>
      <p:sp>
        <p:nvSpPr>
          <p:cNvPr id="169" name="Shape 169"/>
          <p:cNvSpPr/>
          <p:nvPr>
            <p:ph type="title"/>
          </p:nvPr>
        </p:nvSpPr>
        <p:spPr>
          <a:xfrm>
            <a:off x="595958" y="6642149"/>
            <a:ext cx="11734801" cy="1625502"/>
          </a:xfrm>
          <a:prstGeom prst="rect">
            <a:avLst/>
          </a:prstGeom>
        </p:spPr>
        <p:txBody>
          <a:bodyPr/>
          <a:lstStyle/>
          <a:p>
            <a:pPr lvl="0" defTabSz="233679">
              <a:defRPr b="0" spc="0" sz="1800">
                <a:solidFill>
                  <a:srgbClr val="000000"/>
                </a:solidFill>
              </a:defRPr>
            </a:pPr>
            <a:r>
              <a:rPr b="1" spc="-96" sz="4800">
                <a:solidFill>
                  <a:srgbClr val="EEEEEE"/>
                </a:solidFill>
              </a:rPr>
              <a:t>Lo que los cristianos creen de Jesús</a:t>
            </a:r>
            <a:endParaRPr b="1" spc="-96" sz="4800">
              <a:solidFill>
                <a:srgbClr val="EEEEEE"/>
              </a:solidFill>
            </a:endParaRPr>
          </a:p>
          <a:p>
            <a:pPr lvl="0" defTabSz="233679">
              <a:defRPr b="0" spc="0" sz="1800">
                <a:solidFill>
                  <a:srgbClr val="000000"/>
                </a:solidFill>
              </a:defRPr>
            </a:pPr>
            <a:endParaRPr b="1" spc="-119" sz="6000">
              <a:solidFill>
                <a:srgbClr val="EEEEEE"/>
              </a:solidFill>
            </a:endParaRPr>
          </a:p>
          <a:p>
            <a:pPr lvl="0" defTabSz="233679">
              <a:defRPr b="0" spc="0" sz="1800">
                <a:solidFill>
                  <a:srgbClr val="000000"/>
                </a:solidFill>
              </a:defRPr>
            </a:pPr>
            <a:r>
              <a:rPr b="1" spc="-119" sz="6000">
                <a:solidFill>
                  <a:srgbClr val="EEEEEE"/>
                </a:solidFill>
              </a:rPr>
              <a:t>Bruyneel, Sally; Alan G. Padgett (2011-10-07). Introducing Christianity (Kindle Location 593). Orbis Books. Kindle Edition. </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170" name="Shape 170"/>
          <p:cNvSpPr/>
          <p:nvPr>
            <p:ph type="body" idx="1"/>
          </p:nvPr>
        </p:nvSpPr>
        <p:spPr>
          <a:prstGeom prst="rect">
            <a:avLst/>
          </a:prstGeom>
        </p:spPr>
        <p:txBody>
          <a:bodyPr/>
          <a:lstStyle/>
          <a:p>
            <a:pPr lvl="0"/>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576527" y="922867"/>
            <a:ext cx="11541750" cy="716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624541" indent="-624541" algn="l">
              <a:buSzPct val="100000"/>
              <a:buAutoNum type="arabicPeriod" startAt="1"/>
              <a:defRPr sz="1800">
                <a:solidFill>
                  <a:srgbClr val="000000"/>
                </a:solidFill>
              </a:defRPr>
            </a:pPr>
            <a:r>
              <a:rPr sz="3800">
                <a:solidFill>
                  <a:srgbClr val="EEEEEE"/>
                </a:solidFill>
                <a:latin typeface="Times"/>
                <a:ea typeface="Times"/>
                <a:cs typeface="Times"/>
                <a:sym typeface="Times"/>
              </a:rPr>
              <a:t>La mayoría de la historia de Jesús es aceptada. (con excepción de la resurrección y la ascensión).</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2"/>
              <a:defRPr sz="1800">
                <a:solidFill>
                  <a:srgbClr val="000000"/>
                </a:solidFill>
              </a:defRPr>
            </a:pPr>
            <a:r>
              <a:rPr sz="3800">
                <a:solidFill>
                  <a:srgbClr val="EEEEEE"/>
                </a:solidFill>
                <a:latin typeface="Times"/>
                <a:ea typeface="Times"/>
                <a:cs typeface="Times"/>
                <a:sym typeface="Times"/>
              </a:rPr>
              <a:t>Por la experiencia y memoria de sus obras y enseñanza, la primera iglesia creyó que él era más que un gran profeta o mesías.</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624541" indent="-624541" algn="l">
              <a:buSzPct val="100000"/>
              <a:buAutoNum type="arabicPeriod" startAt="3"/>
              <a:defRPr sz="1800">
                <a:solidFill>
                  <a:srgbClr val="000000"/>
                </a:solidFill>
              </a:defRPr>
            </a:pPr>
            <a:r>
              <a:rPr sz="3800">
                <a:solidFill>
                  <a:srgbClr val="EEEEEE"/>
                </a:solidFill>
                <a:latin typeface="Times"/>
                <a:ea typeface="Times"/>
                <a:cs typeface="Times"/>
                <a:sym typeface="Times"/>
              </a:rPr>
              <a:t>Creyeron que Jesus es “el Mesías” de Israel profetizado en las escrituras. (</a:t>
            </a:r>
            <a:r>
              <a:rPr sz="3600">
                <a:solidFill>
                  <a:srgbClr val="EEEEEE"/>
                </a:solidFill>
                <a:latin typeface="Times"/>
                <a:ea typeface="Times"/>
                <a:cs typeface="Times"/>
                <a:sym typeface="Times"/>
              </a:rPr>
              <a:t>“</a:t>
            </a:r>
            <a:r>
              <a:rPr i="1" sz="3600">
                <a:solidFill>
                  <a:srgbClr val="EEEEEE"/>
                </a:solidFill>
                <a:latin typeface="Times"/>
                <a:ea typeface="Times"/>
                <a:cs typeface="Times"/>
                <a:sym typeface="Times"/>
              </a:rPr>
              <a:t>A este Jesús, Dios lo resucitó, y de ello todos nosotros somos testigos… »Por tanto, sépalo bien todo Israel que a este Jesús, a quien ustedes crucificaron, Dios lo ha hecho Señor y Mesías.</a:t>
            </a:r>
            <a:r>
              <a:rPr sz="3600">
                <a:solidFill>
                  <a:srgbClr val="EEEEEE"/>
                </a:solidFill>
                <a:latin typeface="Times"/>
                <a:ea typeface="Times"/>
                <a:cs typeface="Times"/>
                <a:sym typeface="Times"/>
              </a:rPr>
              <a:t>»</a:t>
            </a:r>
            <a:r>
              <a:rPr sz="3800">
                <a:solidFill>
                  <a:srgbClr val="EEEEEE"/>
                </a:solidFill>
                <a:latin typeface="Times"/>
                <a:ea typeface="Times"/>
                <a:cs typeface="Times"/>
                <a:sym typeface="Times"/>
              </a:rPr>
              <a:t> (Hechos 2:32, 36).</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576527" y="1468966"/>
            <a:ext cx="11541750" cy="607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EEEEEE"/>
                </a:solidFill>
                <a:latin typeface="Times"/>
                <a:ea typeface="Times"/>
                <a:cs typeface="Times"/>
                <a:sym typeface="Times"/>
              </a:rPr>
              <a:t>4. Jesus y Dios:</a:t>
            </a:r>
            <a:endParaRPr sz="3800">
              <a:solidFill>
                <a:srgbClr val="EEEEEE"/>
              </a:solidFill>
              <a:latin typeface="Times"/>
              <a:ea typeface="Times"/>
              <a:cs typeface="Times"/>
              <a:sym typeface="Times"/>
            </a:endParaRPr>
          </a:p>
          <a:p>
            <a:pPr lvl="0" marL="581958" indent="-581958" algn="l">
              <a:buSzPct val="125000"/>
              <a:buChar char="•"/>
              <a:defRPr sz="1800">
                <a:solidFill>
                  <a:srgbClr val="000000"/>
                </a:solidFill>
              </a:defRPr>
            </a:pPr>
            <a:r>
              <a:rPr sz="3800">
                <a:solidFill>
                  <a:srgbClr val="EEEEEE"/>
                </a:solidFill>
                <a:latin typeface="Times"/>
                <a:ea typeface="Times"/>
                <a:cs typeface="Times"/>
                <a:sym typeface="Times"/>
              </a:rPr>
              <a:t>Textos que se refieren a Jesus como Dios, al menos 10 textos. (Juan 1:1; 1:18; 20:28; Romanos 9:5; Tito 2:13; Hebreos 1:8–9; 2; Pedro 1:1; 1 Jan 5:20). </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581958" indent="-581958" algn="l">
              <a:buSzPct val="125000"/>
              <a:buChar char="•"/>
              <a:defRPr sz="1800">
                <a:solidFill>
                  <a:srgbClr val="000000"/>
                </a:solidFill>
              </a:defRPr>
            </a:pPr>
            <a:r>
              <a:rPr sz="3800">
                <a:solidFill>
                  <a:srgbClr val="EEEEEE"/>
                </a:solidFill>
                <a:latin typeface="Times"/>
                <a:ea typeface="Times"/>
                <a:cs typeface="Times"/>
                <a:sym typeface="Times"/>
              </a:rPr>
              <a:t>Otros apuntan es esa dirección. Mateo 1:23; Juan 17:3; Gálatas 2:20; Efesios 5:5; Colocenses 2:2; 2 Tesalonicenses 1:12; 1 Timoteo 3:16).</a:t>
            </a:r>
            <a:endParaRPr sz="3800">
              <a:solidFill>
                <a:srgbClr val="EEEEEE"/>
              </a:solidFill>
              <a:latin typeface="Times"/>
              <a:ea typeface="Times"/>
              <a:cs typeface="Times"/>
              <a:sym typeface="Times"/>
            </a:endParaRPr>
          </a:p>
          <a:p>
            <a:pPr lvl="0" algn="l">
              <a:defRPr sz="1800">
                <a:solidFill>
                  <a:srgbClr val="000000"/>
                </a:solidFill>
              </a:defRPr>
            </a:pPr>
            <a:endParaRPr sz="3800">
              <a:solidFill>
                <a:srgbClr val="EEEEEE"/>
              </a:solidFill>
              <a:latin typeface="Times"/>
              <a:ea typeface="Times"/>
              <a:cs typeface="Times"/>
              <a:sym typeface="Times"/>
            </a:endParaRPr>
          </a:p>
          <a:p>
            <a:pPr lvl="0" marL="581958" indent="-581958" algn="l">
              <a:buSzPct val="125000"/>
              <a:buChar char="•"/>
              <a:defRPr sz="1800">
                <a:solidFill>
                  <a:srgbClr val="000000"/>
                </a:solidFill>
              </a:defRPr>
            </a:pPr>
            <a:r>
              <a:rPr sz="3800">
                <a:solidFill>
                  <a:srgbClr val="EEEEEE"/>
                </a:solidFill>
                <a:latin typeface="Times"/>
                <a:ea typeface="Times"/>
                <a:cs typeface="Times"/>
                <a:sym typeface="Times"/>
              </a:rPr>
              <a:t>Tomás en Juan 20: 19-31.</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4" name="Group 54"/>
          <p:cNvGrpSpPr/>
          <p:nvPr/>
        </p:nvGrpSpPr>
        <p:grpSpPr>
          <a:xfrm>
            <a:off x="355600" y="368300"/>
            <a:ext cx="12280900" cy="6330950"/>
            <a:chOff x="-31750" y="-31750"/>
            <a:chExt cx="12280900" cy="6330950"/>
          </a:xfrm>
        </p:grpSpPr>
        <p:pic>
          <p:nvPicPr>
            <p:cNvPr id="53" name="christianity banner.jpg"/>
            <p:cNvPicPr/>
            <p:nvPr/>
          </p:nvPicPr>
          <p:blipFill>
            <a:blip r:embed="rId2">
              <a:extLst/>
            </a:blip>
            <a:srcRect l="7864" t="0" r="7864" b="0"/>
            <a:stretch>
              <a:fillRect/>
            </a:stretch>
          </p:blipFill>
          <p:spPr>
            <a:xfrm>
              <a:off x="0" y="0"/>
              <a:ext cx="12217400" cy="6267286"/>
            </a:xfrm>
            <a:prstGeom prst="rect">
              <a:avLst/>
            </a:prstGeom>
            <a:ln>
              <a:noFill/>
            </a:ln>
            <a:effectLst/>
          </p:spPr>
        </p:pic>
        <p:pic>
          <p:nvPicPr>
            <p:cNvPr id="52" name=""/>
            <p:cNvPicPr/>
            <p:nvPr/>
          </p:nvPicPr>
          <p:blipFill>
            <a:blip r:embed="rId3">
              <a:extLst/>
            </a:blip>
            <a:stretch>
              <a:fillRect/>
            </a:stretch>
          </p:blipFill>
          <p:spPr>
            <a:xfrm>
              <a:off x="-31750" y="-31750"/>
              <a:ext cx="12280900" cy="6330950"/>
            </a:xfrm>
            <a:prstGeom prst="rect">
              <a:avLst/>
            </a:prstGeom>
            <a:effectLst/>
          </p:spPr>
        </p:pic>
      </p:grpSp>
      <p:sp>
        <p:nvSpPr>
          <p:cNvPr id="55" name="Shape 55"/>
          <p:cNvSpPr/>
          <p:nvPr>
            <p:ph type="title"/>
          </p:nvPr>
        </p:nvSpPr>
        <p:spPr>
          <a:xfrm>
            <a:off x="595958" y="6836842"/>
            <a:ext cx="11734801" cy="1219201"/>
          </a:xfrm>
          <a:prstGeom prst="rect">
            <a:avLst/>
          </a:prstGeom>
        </p:spPr>
        <p:txBody>
          <a:bodyPr/>
          <a:lstStyle/>
          <a:p>
            <a:pPr lvl="0" defTabSz="233679">
              <a:defRPr b="0" spc="0" sz="1800">
                <a:solidFill>
                  <a:srgbClr val="000000"/>
                </a:solidFill>
              </a:defRPr>
            </a:pPr>
            <a:r>
              <a:rPr b="1" spc="-119" sz="6000">
                <a:solidFill>
                  <a:srgbClr val="EEEEEE"/>
                </a:solidFill>
              </a:rPr>
              <a:t>La centralidad de Jesús </a:t>
            </a:r>
            <a:endParaRPr b="1" spc="-119" sz="6000">
              <a:solidFill>
                <a:srgbClr val="EEEEEE"/>
              </a:solidFill>
            </a:endParaRPr>
          </a:p>
          <a:p>
            <a:pPr lvl="0" defTabSz="233679">
              <a:defRPr b="0" spc="0" sz="1800">
                <a:solidFill>
                  <a:srgbClr val="000000"/>
                </a:solidFill>
              </a:defRPr>
            </a:pPr>
            <a:r>
              <a:rPr b="1" spc="-79" sz="4000">
                <a:solidFill>
                  <a:srgbClr val="EEEEEE"/>
                </a:solidFill>
              </a:rPr>
              <a:t>para el Cristianismo</a:t>
            </a:r>
          </a:p>
        </p:txBody>
      </p:sp>
      <p:sp>
        <p:nvSpPr>
          <p:cNvPr id="56" name="Shape 56"/>
          <p:cNvSpPr/>
          <p:nvPr>
            <p:ph type="body" idx="1"/>
          </p:nvPr>
        </p:nvSpPr>
        <p:spPr>
          <a:prstGeom prst="rect">
            <a:avLst/>
          </a:prstGeom>
        </p:spPr>
        <p:txBody>
          <a:bodyPr/>
          <a:lstStyle/>
          <a:p>
            <a:pPr lvl="0"/>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534326" y="1952096"/>
            <a:ext cx="11708474" cy="7387432"/>
          </a:xfrm>
          <a:prstGeom prst="rect">
            <a:avLst/>
          </a:prstGeom>
        </p:spPr>
        <p:txBody>
          <a:bodyPr/>
          <a:lstStyle/>
          <a:p>
            <a:pPr lvl="0" algn="l" defTabSz="449833">
              <a:defRPr b="0" spc="0" sz="1800">
                <a:solidFill>
                  <a:srgbClr val="000000"/>
                </a:solidFill>
              </a:defRPr>
            </a:pPr>
            <a:endParaRPr b="1" spc="-64" sz="3234">
              <a:solidFill>
                <a:srgbClr val="EEEEEE"/>
              </a:solidFill>
              <a:latin typeface="Times"/>
              <a:ea typeface="Times"/>
              <a:cs typeface="Times"/>
              <a:sym typeface="Times"/>
            </a:endParaRPr>
          </a:p>
          <a:p>
            <a:pPr lvl="0" algn="l" defTabSz="449833">
              <a:defRPr b="0" spc="0" sz="1800">
                <a:solidFill>
                  <a:srgbClr val="000000"/>
                </a:solidFill>
              </a:defRPr>
            </a:pPr>
            <a:r>
              <a:rPr b="1" spc="-64" sz="3234">
                <a:solidFill>
                  <a:srgbClr val="EEEEEE"/>
                </a:solidFill>
                <a:latin typeface="Times"/>
                <a:ea typeface="Times"/>
                <a:cs typeface="Times"/>
                <a:sym typeface="Times"/>
              </a:rPr>
              <a:t>a. Jesus: más que un maestro, modelo, rabbi o gurú.</a:t>
            </a:r>
            <a:endParaRPr b="1" spc="-64" sz="3234">
              <a:solidFill>
                <a:srgbClr val="EEEEEE"/>
              </a:solidFill>
              <a:latin typeface="Times"/>
              <a:ea typeface="Times"/>
              <a:cs typeface="Times"/>
              <a:sym typeface="Times"/>
            </a:endParaRPr>
          </a:p>
          <a:p>
            <a:pPr lvl="0" algn="l" defTabSz="449833">
              <a:defRPr b="0" spc="0" sz="1800">
                <a:solidFill>
                  <a:srgbClr val="000000"/>
                </a:solidFill>
              </a:defRPr>
            </a:pPr>
            <a:endParaRPr b="1" spc="-64" sz="3234">
              <a:solidFill>
                <a:srgbClr val="EEEEEE"/>
              </a:solidFill>
              <a:latin typeface="Times"/>
              <a:ea typeface="Times"/>
              <a:cs typeface="Times"/>
              <a:sym typeface="Times"/>
            </a:endParaRPr>
          </a:p>
          <a:p>
            <a:pPr lvl="0" algn="l" defTabSz="449833">
              <a:defRPr b="0" spc="0" sz="1800">
                <a:solidFill>
                  <a:srgbClr val="000000"/>
                </a:solidFill>
              </a:defRPr>
            </a:pPr>
            <a:r>
              <a:rPr b="1" spc="-64" sz="3234">
                <a:solidFill>
                  <a:srgbClr val="EEEEEE"/>
                </a:solidFill>
                <a:latin typeface="Times"/>
                <a:ea typeface="Times"/>
                <a:cs typeface="Times"/>
                <a:sym typeface="Times"/>
              </a:rPr>
              <a:t>b. No hay cristianismo sin Jesús, el Cristo.</a:t>
            </a:r>
            <a:endParaRPr b="1" spc="-64" sz="3234">
              <a:solidFill>
                <a:srgbClr val="EEEEEE"/>
              </a:solidFill>
              <a:latin typeface="Times"/>
              <a:ea typeface="Times"/>
              <a:cs typeface="Times"/>
              <a:sym typeface="Times"/>
            </a:endParaRPr>
          </a:p>
          <a:p>
            <a:pPr lvl="0" algn="l" defTabSz="449833">
              <a:defRPr b="0" spc="0" sz="1800">
                <a:solidFill>
                  <a:srgbClr val="000000"/>
                </a:solidFill>
              </a:defRPr>
            </a:pPr>
            <a:endParaRPr b="1" spc="-64" sz="3234">
              <a:solidFill>
                <a:srgbClr val="EEEEEE"/>
              </a:solidFill>
              <a:latin typeface="Times"/>
              <a:ea typeface="Times"/>
              <a:cs typeface="Times"/>
              <a:sym typeface="Times"/>
            </a:endParaRPr>
          </a:p>
          <a:p>
            <a:pPr lvl="0" algn="l" defTabSz="449833">
              <a:defRPr b="0" spc="0" sz="1800">
                <a:solidFill>
                  <a:srgbClr val="000000"/>
                </a:solidFill>
              </a:defRPr>
            </a:pPr>
            <a:r>
              <a:rPr b="1" spc="-64" sz="3234">
                <a:solidFill>
                  <a:srgbClr val="EEEEEE"/>
                </a:solidFill>
                <a:latin typeface="Times"/>
                <a:ea typeface="Times"/>
                <a:cs typeface="Times"/>
                <a:sym typeface="Times"/>
              </a:rPr>
              <a:t>c. Un significado historico y trascedente. </a:t>
            </a:r>
            <a:endParaRPr b="1" spc="-64" sz="3234">
              <a:solidFill>
                <a:srgbClr val="EEEEEE"/>
              </a:solidFill>
              <a:latin typeface="Times"/>
              <a:ea typeface="Times"/>
              <a:cs typeface="Times"/>
              <a:sym typeface="Times"/>
            </a:endParaRPr>
          </a:p>
          <a:p>
            <a:pPr lvl="0" algn="l" defTabSz="449833">
              <a:defRPr b="0" spc="0" sz="1800">
                <a:solidFill>
                  <a:srgbClr val="000000"/>
                </a:solidFill>
              </a:defRPr>
            </a:pPr>
            <a:endParaRPr b="1" spc="-64" sz="3234">
              <a:solidFill>
                <a:srgbClr val="EEEEEE"/>
              </a:solidFill>
              <a:latin typeface="Times"/>
              <a:ea typeface="Times"/>
              <a:cs typeface="Times"/>
              <a:sym typeface="Times"/>
            </a:endParaRPr>
          </a:p>
          <a:p>
            <a:pPr lvl="0" algn="l" defTabSz="449833">
              <a:defRPr b="0" spc="0" sz="1800">
                <a:solidFill>
                  <a:srgbClr val="000000"/>
                </a:solidFill>
              </a:defRPr>
            </a:pPr>
            <a:r>
              <a:rPr b="1" spc="-64" sz="3234">
                <a:solidFill>
                  <a:srgbClr val="EEEEEE"/>
                </a:solidFill>
                <a:latin typeface="Times"/>
                <a:ea typeface="Times"/>
                <a:cs typeface="Times"/>
                <a:sym typeface="Times"/>
              </a:rPr>
              <a:t>d. Formalmente:</a:t>
            </a:r>
            <a:endParaRPr b="1" spc="-64" sz="3234">
              <a:solidFill>
                <a:srgbClr val="EEEEEE"/>
              </a:solidFill>
              <a:latin typeface="Times"/>
              <a:ea typeface="Times"/>
              <a:cs typeface="Times"/>
              <a:sym typeface="Times"/>
            </a:endParaRPr>
          </a:p>
          <a:p>
            <a:pPr lvl="2" indent="352043" algn="l" defTabSz="449833">
              <a:defRPr b="0" spc="0" sz="1800">
                <a:solidFill>
                  <a:srgbClr val="000000"/>
                </a:solidFill>
              </a:defRPr>
            </a:pPr>
            <a:r>
              <a:rPr b="1" spc="-64" sz="3234">
                <a:solidFill>
                  <a:srgbClr val="EEEEEE"/>
                </a:solidFill>
                <a:latin typeface="Times"/>
                <a:ea typeface="Times"/>
                <a:cs typeface="Times"/>
                <a:sym typeface="Times"/>
              </a:rPr>
              <a:t>1. Jesús nos dice y demuestra cómo es Dios.</a:t>
            </a:r>
            <a:endParaRPr b="1" spc="-64" sz="3234">
              <a:solidFill>
                <a:srgbClr val="EEEEEE"/>
              </a:solidFill>
              <a:latin typeface="Times"/>
              <a:ea typeface="Times"/>
              <a:cs typeface="Times"/>
              <a:sym typeface="Times"/>
            </a:endParaRPr>
          </a:p>
          <a:p>
            <a:pPr lvl="2" indent="352043" algn="l" defTabSz="449833">
              <a:defRPr b="0" spc="0" sz="1800">
                <a:solidFill>
                  <a:srgbClr val="000000"/>
                </a:solidFill>
              </a:defRPr>
            </a:pPr>
            <a:endParaRPr b="1" spc="-64" sz="3234">
              <a:solidFill>
                <a:srgbClr val="EEEEEE"/>
              </a:solidFill>
              <a:latin typeface="Times"/>
              <a:ea typeface="Times"/>
              <a:cs typeface="Times"/>
              <a:sym typeface="Times"/>
            </a:endParaRPr>
          </a:p>
          <a:p>
            <a:pPr lvl="2" indent="352043" algn="l" defTabSz="449833">
              <a:defRPr b="0" spc="0" sz="1800">
                <a:solidFill>
                  <a:srgbClr val="000000"/>
                </a:solidFill>
              </a:defRPr>
            </a:pPr>
            <a:r>
              <a:rPr b="1" spc="-64" sz="3234">
                <a:solidFill>
                  <a:srgbClr val="EEEEEE"/>
                </a:solidFill>
                <a:latin typeface="Times"/>
                <a:ea typeface="Times"/>
                <a:cs typeface="Times"/>
                <a:sym typeface="Times"/>
              </a:rPr>
              <a:t>2. Jesús hace posible una nueva relación con Dios.</a:t>
            </a:r>
            <a:endParaRPr b="1" spc="-64" sz="3234">
              <a:solidFill>
                <a:srgbClr val="EEEEEE"/>
              </a:solidFill>
              <a:latin typeface="Times"/>
              <a:ea typeface="Times"/>
              <a:cs typeface="Times"/>
              <a:sym typeface="Times"/>
            </a:endParaRPr>
          </a:p>
          <a:p>
            <a:pPr lvl="2" indent="352043" algn="l" defTabSz="449833">
              <a:defRPr b="0" spc="0" sz="1800">
                <a:solidFill>
                  <a:srgbClr val="000000"/>
                </a:solidFill>
              </a:defRPr>
            </a:pPr>
            <a:endParaRPr b="1" spc="-64" sz="3234">
              <a:solidFill>
                <a:srgbClr val="EEEEEE"/>
              </a:solidFill>
              <a:latin typeface="Times"/>
              <a:ea typeface="Times"/>
              <a:cs typeface="Times"/>
              <a:sym typeface="Times"/>
            </a:endParaRPr>
          </a:p>
          <a:p>
            <a:pPr lvl="2" indent="352043" algn="l" defTabSz="449833">
              <a:defRPr b="0" spc="0" sz="1800">
                <a:solidFill>
                  <a:srgbClr val="000000"/>
                </a:solidFill>
              </a:defRPr>
            </a:pPr>
            <a:r>
              <a:rPr b="1" spc="-64" sz="3234">
                <a:solidFill>
                  <a:srgbClr val="EEEEEE"/>
                </a:solidFill>
                <a:latin typeface="Times"/>
                <a:ea typeface="Times"/>
                <a:cs typeface="Times"/>
                <a:sym typeface="Times"/>
              </a:rPr>
              <a:t>3. Jesús en sí mismo vive una vida centrada en Dios. </a:t>
            </a:r>
            <a:endParaRPr b="1" spc="-64" sz="3234">
              <a:solidFill>
                <a:srgbClr val="EEEEEE"/>
              </a:solidFill>
              <a:latin typeface="Times"/>
              <a:ea typeface="Times"/>
              <a:cs typeface="Times"/>
              <a:sym typeface="Times"/>
            </a:endParaRPr>
          </a:p>
          <a:p>
            <a:pPr lvl="0" algn="l" defTabSz="449833">
              <a:defRPr b="0" spc="0" sz="1800">
                <a:solidFill>
                  <a:srgbClr val="000000"/>
                </a:solidFill>
              </a:defRPr>
            </a:pPr>
            <a:endParaRPr b="1" spc="-64" sz="3234">
              <a:solidFill>
                <a:srgbClr val="EEEEEE"/>
              </a:solidFill>
              <a:latin typeface="Times"/>
              <a:ea typeface="Times"/>
              <a:cs typeface="Times"/>
              <a:sym typeface="Times"/>
            </a:endParaRPr>
          </a:p>
        </p:txBody>
      </p:sp>
      <p:sp>
        <p:nvSpPr>
          <p:cNvPr id="59" name="Shape 59"/>
          <p:cNvSpPr/>
          <p:nvPr/>
        </p:nvSpPr>
        <p:spPr>
          <a:xfrm>
            <a:off x="2987801" y="530690"/>
            <a:ext cx="7029197" cy="13431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pc="-79" sz="4000">
                <a:solidFill>
                  <a:srgbClr val="EEEEEE"/>
                </a:solidFill>
                <a:latin typeface="+mn-lt"/>
                <a:ea typeface="+mn-ea"/>
                <a:cs typeface="+mn-cs"/>
                <a:sym typeface="Superclarendon"/>
              </a:rPr>
              <a:t>La centralidad de Jesús </a:t>
            </a:r>
            <a:endParaRPr spc="-79" sz="4000">
              <a:solidFill>
                <a:srgbClr val="EEEEEE"/>
              </a:solidFill>
              <a:latin typeface="+mn-lt"/>
              <a:ea typeface="+mn-ea"/>
              <a:cs typeface="+mn-cs"/>
              <a:sym typeface="Superclarendon"/>
            </a:endParaRPr>
          </a:p>
          <a:p>
            <a:pPr lvl="0">
              <a:defRPr sz="1800">
                <a:solidFill>
                  <a:srgbClr val="000000"/>
                </a:solidFill>
              </a:defRPr>
            </a:pPr>
            <a:r>
              <a:rPr spc="-79" sz="4000">
                <a:solidFill>
                  <a:srgbClr val="EEEEEE"/>
                </a:solidFill>
                <a:latin typeface="+mn-lt"/>
                <a:ea typeface="+mn-ea"/>
                <a:cs typeface="+mn-cs"/>
                <a:sym typeface="Superclarendon"/>
              </a:rPr>
              <a:t>para la fe cristiana</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534326" y="1952096"/>
            <a:ext cx="11708474" cy="7387432"/>
          </a:xfrm>
          <a:prstGeom prst="rect">
            <a:avLst/>
          </a:prstGeom>
        </p:spPr>
        <p:txBody>
          <a:bodyPr/>
          <a:lstStyle/>
          <a:p>
            <a:pPr lvl="0" algn="l">
              <a:defRPr b="0" spc="0" sz="1800">
                <a:solidFill>
                  <a:srgbClr val="000000"/>
                </a:solidFill>
              </a:defRPr>
            </a:pPr>
            <a:r>
              <a:rPr b="1" spc="-84" sz="4200">
                <a:solidFill>
                  <a:srgbClr val="EEEEEE"/>
                </a:solidFill>
                <a:latin typeface="Times"/>
                <a:ea typeface="Times"/>
                <a:cs typeface="Times"/>
                <a:sym typeface="Times"/>
              </a:rPr>
              <a:t>1. Jesús revela a Dios. </a:t>
            </a:r>
            <a:endParaRPr b="1" spc="-84" sz="4200">
              <a:solidFill>
                <a:srgbClr val="EEEEEE"/>
              </a:solidFill>
              <a:latin typeface="Times"/>
              <a:ea typeface="Times"/>
              <a:cs typeface="Times"/>
              <a:sym typeface="Times"/>
            </a:endParaRPr>
          </a:p>
          <a:p>
            <a:pPr lvl="2" algn="l">
              <a:defRPr b="0" spc="0" sz="1800">
                <a:solidFill>
                  <a:srgbClr val="000000"/>
                </a:solidFill>
              </a:defRPr>
            </a:pPr>
            <a:r>
              <a:rPr spc="-84" sz="4200">
                <a:solidFill>
                  <a:srgbClr val="EEEEEE"/>
                </a:solidFill>
                <a:latin typeface="Times"/>
                <a:ea typeface="Times"/>
                <a:cs typeface="Times"/>
                <a:sym typeface="Times"/>
              </a:rPr>
              <a:t>a. Enseña lo que Dios espera de nosotros.</a:t>
            </a: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2" algn="l">
              <a:defRPr b="0" spc="0" sz="1800">
                <a:solidFill>
                  <a:srgbClr val="000000"/>
                </a:solidFill>
              </a:defRPr>
            </a:pPr>
            <a:r>
              <a:rPr spc="-84" sz="4200">
                <a:solidFill>
                  <a:srgbClr val="EEEEEE"/>
                </a:solidFill>
                <a:latin typeface="Times"/>
                <a:ea typeface="Times"/>
                <a:cs typeface="Times"/>
                <a:sym typeface="Times"/>
              </a:rPr>
              <a:t>b. Revela la voluntad e identidad de Dios.</a:t>
            </a: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1" algn="l">
              <a:defRPr b="0" spc="0" sz="1800">
                <a:solidFill>
                  <a:srgbClr val="000000"/>
                </a:solidFill>
              </a:defRPr>
            </a:pPr>
            <a:endParaRPr b="1" spc="-84" sz="4200">
              <a:solidFill>
                <a:srgbClr val="EEEEEE"/>
              </a:solidFill>
              <a:latin typeface="Times"/>
              <a:ea typeface="Times"/>
              <a:cs typeface="Times"/>
              <a:sym typeface="Times"/>
            </a:endParaRPr>
          </a:p>
          <a:p>
            <a:pPr lvl="0" algn="l">
              <a:defRPr b="0" spc="0" sz="1800">
                <a:solidFill>
                  <a:srgbClr val="000000"/>
                </a:solidFill>
              </a:defRPr>
            </a:pPr>
            <a:endParaRPr b="1" spc="-84" sz="4200">
              <a:solidFill>
                <a:srgbClr val="EEEEEE"/>
              </a:solidFill>
              <a:latin typeface="Times"/>
              <a:ea typeface="Times"/>
              <a:cs typeface="Times"/>
              <a:sym typeface="Times"/>
            </a:endParaRPr>
          </a:p>
        </p:txBody>
      </p:sp>
      <p:sp>
        <p:nvSpPr>
          <p:cNvPr id="62" name="Shape 62"/>
          <p:cNvSpPr/>
          <p:nvPr/>
        </p:nvSpPr>
        <p:spPr>
          <a:xfrm>
            <a:off x="746251" y="848190"/>
            <a:ext cx="11512297" cy="7081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79" sz="4000">
                <a:latin typeface="+mn-lt"/>
                <a:ea typeface="+mn-ea"/>
                <a:cs typeface="+mn-cs"/>
                <a:sym typeface="Superclarendon"/>
              </a:defRPr>
            </a:lvl1pPr>
          </a:lstStyle>
          <a:p>
            <a:pPr lvl="0">
              <a:defRPr spc="0" sz="1800">
                <a:solidFill>
                  <a:srgbClr val="000000"/>
                </a:solidFill>
              </a:defRPr>
            </a:pPr>
            <a:r>
              <a:rPr spc="-79" sz="4000">
                <a:solidFill>
                  <a:srgbClr val="EEEEEE"/>
                </a:solidFill>
              </a:rPr>
              <a:t>Jesús nos dice y demuestra cómo es Dios.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defRPr b="0" spc="0" sz="1800">
                <a:solidFill>
                  <a:srgbClr val="000000"/>
                </a:solidFill>
              </a:defRPr>
            </a:pPr>
            <a:r>
              <a:rPr b="1" spc="-144" sz="4800">
                <a:solidFill>
                  <a:srgbClr val="EEEEEE"/>
                </a:solidFill>
              </a:rPr>
              <a:t>Nuevo Testamento</a:t>
            </a:r>
          </a:p>
        </p:txBody>
      </p:sp>
      <p:sp>
        <p:nvSpPr>
          <p:cNvPr id="65" name="Shape 65"/>
          <p:cNvSpPr/>
          <p:nvPr/>
        </p:nvSpPr>
        <p:spPr>
          <a:xfrm>
            <a:off x="1203508" y="2933672"/>
            <a:ext cx="10621301"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4000">
                <a:solidFill>
                  <a:srgbClr val="EEEEEE"/>
                </a:solidFill>
                <a:latin typeface="Book Antiqua"/>
                <a:ea typeface="Book Antiqua"/>
                <a:cs typeface="Book Antiqua"/>
                <a:sym typeface="Book Antiqua"/>
              </a:rPr>
              <a:t>“Él es la imagen del Dios invisible, </a:t>
            </a:r>
            <a:endParaRPr sz="4000">
              <a:solidFill>
                <a:srgbClr val="EEEEEE"/>
              </a:solidFill>
              <a:latin typeface="Book Antiqua"/>
              <a:ea typeface="Book Antiqua"/>
              <a:cs typeface="Book Antiqua"/>
              <a:sym typeface="Book Antiqua"/>
            </a:endParaRPr>
          </a:p>
          <a:p>
            <a:pPr lvl="0">
              <a:defRPr sz="1800">
                <a:solidFill>
                  <a:srgbClr val="000000"/>
                </a:solidFill>
              </a:defRPr>
            </a:pPr>
            <a:r>
              <a:rPr sz="4000">
                <a:solidFill>
                  <a:srgbClr val="EEEEEE"/>
                </a:solidFill>
                <a:latin typeface="Book Antiqua"/>
                <a:ea typeface="Book Antiqua"/>
                <a:cs typeface="Book Antiqua"/>
                <a:sym typeface="Book Antiqua"/>
              </a:rPr>
              <a:t>el primogénito de toda creación…” </a:t>
            </a:r>
            <a:endParaRPr sz="4000">
              <a:solidFill>
                <a:srgbClr val="EEEEEE"/>
              </a:solidFill>
              <a:latin typeface="Book Antiqua"/>
              <a:ea typeface="Book Antiqua"/>
              <a:cs typeface="Book Antiqua"/>
              <a:sym typeface="Book Antiqua"/>
            </a:endParaRPr>
          </a:p>
          <a:p>
            <a:pPr lvl="0">
              <a:defRPr sz="1800">
                <a:solidFill>
                  <a:srgbClr val="000000"/>
                </a:solidFill>
              </a:defRPr>
            </a:pPr>
            <a:r>
              <a:rPr sz="3000">
                <a:solidFill>
                  <a:srgbClr val="EEEEEE"/>
                </a:solidFill>
                <a:latin typeface="Book Antiqua"/>
                <a:ea typeface="Book Antiqua"/>
                <a:cs typeface="Book Antiqua"/>
                <a:sym typeface="Book Antiqua"/>
              </a:rPr>
              <a:t>(Colosences 1:15)</a:t>
            </a:r>
            <a:endParaRPr sz="3000">
              <a:solidFill>
                <a:srgbClr val="EEEEEE"/>
              </a:solidFill>
              <a:latin typeface="Book Antiqua"/>
              <a:ea typeface="Book Antiqua"/>
              <a:cs typeface="Book Antiqua"/>
              <a:sym typeface="Book Antiqua"/>
            </a:endParaRPr>
          </a:p>
        </p:txBody>
      </p:sp>
      <p:sp>
        <p:nvSpPr>
          <p:cNvPr id="66" name="Shape 66"/>
          <p:cNvSpPr/>
          <p:nvPr/>
        </p:nvSpPr>
        <p:spPr>
          <a:xfrm>
            <a:off x="963000" y="5499045"/>
            <a:ext cx="10740133" cy="254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000">
                <a:solidFill>
                  <a:srgbClr val="EEEEEE"/>
                </a:solidFill>
                <a:latin typeface="Book Antiqua"/>
                <a:ea typeface="Book Antiqua"/>
                <a:cs typeface="Book Antiqua"/>
                <a:sym typeface="Book Antiqua"/>
              </a:rPr>
              <a:t>“El Hijo es el resplandor de la gloria de Dios, </a:t>
            </a:r>
            <a:endParaRPr sz="4000">
              <a:solidFill>
                <a:srgbClr val="EEEEEE"/>
              </a:solidFill>
              <a:latin typeface="Book Antiqua"/>
              <a:ea typeface="Book Antiqua"/>
              <a:cs typeface="Book Antiqua"/>
              <a:sym typeface="Book Antiqua"/>
            </a:endParaRPr>
          </a:p>
          <a:p>
            <a:pPr lvl="0">
              <a:defRPr sz="1800">
                <a:solidFill>
                  <a:srgbClr val="000000"/>
                </a:solidFill>
              </a:defRPr>
            </a:pPr>
            <a:r>
              <a:rPr sz="4000">
                <a:solidFill>
                  <a:srgbClr val="EEEEEE"/>
                </a:solidFill>
                <a:latin typeface="Book Antiqua"/>
                <a:ea typeface="Book Antiqua"/>
                <a:cs typeface="Book Antiqua"/>
                <a:sym typeface="Book Antiqua"/>
              </a:rPr>
              <a:t>la fiel imagen de lo que él es, </a:t>
            </a:r>
            <a:endParaRPr sz="4000">
              <a:solidFill>
                <a:srgbClr val="EEEEEE"/>
              </a:solidFill>
              <a:latin typeface="Book Antiqua"/>
              <a:ea typeface="Book Antiqua"/>
              <a:cs typeface="Book Antiqua"/>
              <a:sym typeface="Book Antiqua"/>
            </a:endParaRPr>
          </a:p>
          <a:p>
            <a:pPr lvl="0">
              <a:defRPr sz="1800">
                <a:solidFill>
                  <a:srgbClr val="000000"/>
                </a:solidFill>
              </a:defRPr>
            </a:pPr>
            <a:r>
              <a:rPr sz="4000">
                <a:solidFill>
                  <a:srgbClr val="EEEEEE"/>
                </a:solidFill>
                <a:latin typeface="Book Antiqua"/>
                <a:ea typeface="Book Antiqua"/>
                <a:cs typeface="Book Antiqua"/>
                <a:sym typeface="Book Antiqua"/>
              </a:rPr>
              <a:t>y el que sostiene todas las cosas con su palabra poderosa.” </a:t>
            </a:r>
            <a:r>
              <a:rPr sz="3000">
                <a:solidFill>
                  <a:srgbClr val="EEEEEE"/>
                </a:solidFill>
                <a:latin typeface="Book Antiqua"/>
                <a:ea typeface="Book Antiqua"/>
                <a:cs typeface="Book Antiqua"/>
                <a:sym typeface="Book Antiqua"/>
              </a:rPr>
              <a:t>(Hebreos 1:3)</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534326" y="1952096"/>
            <a:ext cx="11708474" cy="7387432"/>
          </a:xfrm>
          <a:prstGeom prst="rect">
            <a:avLst/>
          </a:prstGeom>
        </p:spPr>
        <p:txBody>
          <a:bodyPr/>
          <a:lstStyle/>
          <a:p>
            <a:pPr lvl="0" algn="l">
              <a:defRPr b="0" spc="0" sz="1800">
                <a:solidFill>
                  <a:srgbClr val="000000"/>
                </a:solidFill>
              </a:defRPr>
            </a:pPr>
            <a:r>
              <a:rPr b="1" spc="-84" sz="4200">
                <a:solidFill>
                  <a:srgbClr val="EEEEEE"/>
                </a:solidFill>
                <a:latin typeface="Times"/>
                <a:ea typeface="Times"/>
                <a:cs typeface="Times"/>
                <a:sym typeface="Times"/>
              </a:rPr>
              <a:t>1. Jesús revela a Dios. </a:t>
            </a:r>
            <a:endParaRPr b="1" spc="-84" sz="4200">
              <a:solidFill>
                <a:srgbClr val="EEEEEE"/>
              </a:solidFill>
              <a:latin typeface="Times"/>
              <a:ea typeface="Times"/>
              <a:cs typeface="Times"/>
              <a:sym typeface="Times"/>
            </a:endParaRPr>
          </a:p>
          <a:p>
            <a:pPr lvl="2" algn="l">
              <a:defRPr b="0" spc="0" sz="1800">
                <a:solidFill>
                  <a:srgbClr val="000000"/>
                </a:solidFill>
              </a:defRPr>
            </a:pPr>
            <a:r>
              <a:rPr b="1" spc="-84" sz="4200">
                <a:solidFill>
                  <a:srgbClr val="EEEEEE"/>
                </a:solidFill>
                <a:latin typeface="Times"/>
                <a:ea typeface="Times"/>
                <a:cs typeface="Times"/>
                <a:sym typeface="Times"/>
              </a:rPr>
              <a:t>a. </a:t>
            </a:r>
            <a:r>
              <a:rPr spc="-84" sz="4200">
                <a:solidFill>
                  <a:srgbClr val="EEEEEE"/>
                </a:solidFill>
                <a:latin typeface="Times"/>
                <a:ea typeface="Times"/>
                <a:cs typeface="Times"/>
                <a:sym typeface="Times"/>
              </a:rPr>
              <a:t>Enseña lo que Dios espera de nosotros. </a:t>
            </a: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2" algn="l">
              <a:defRPr b="0" spc="0" sz="1800">
                <a:solidFill>
                  <a:srgbClr val="000000"/>
                </a:solidFill>
              </a:defRPr>
            </a:pPr>
            <a:r>
              <a:rPr spc="-84" sz="4200">
                <a:solidFill>
                  <a:srgbClr val="EEEEEE"/>
                </a:solidFill>
                <a:latin typeface="Times"/>
                <a:ea typeface="Times"/>
                <a:cs typeface="Times"/>
                <a:sym typeface="Times"/>
              </a:rPr>
              <a:t>b. Revela la voluntad e identidad de Dios.</a:t>
            </a: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2" algn="l">
              <a:defRPr b="0" spc="0" sz="1800">
                <a:solidFill>
                  <a:srgbClr val="000000"/>
                </a:solidFill>
              </a:defRPr>
            </a:pPr>
            <a:r>
              <a:rPr spc="-84" sz="4200">
                <a:solidFill>
                  <a:srgbClr val="EEEEEE"/>
                </a:solidFill>
                <a:latin typeface="Times"/>
                <a:ea typeface="Times"/>
                <a:cs typeface="Times"/>
                <a:sym typeface="Times"/>
              </a:rPr>
              <a:t>c. “Dios con nosotros”= la </a:t>
            </a:r>
            <a:r>
              <a:rPr i="1" spc="-84" sz="4200">
                <a:solidFill>
                  <a:srgbClr val="EEEEEE"/>
                </a:solidFill>
                <a:latin typeface="Times"/>
                <a:ea typeface="Times"/>
                <a:cs typeface="Times"/>
                <a:sym typeface="Times"/>
              </a:rPr>
              <a:t>encarnación</a:t>
            </a:r>
            <a:r>
              <a:rPr spc="-84" sz="4200">
                <a:solidFill>
                  <a:srgbClr val="EEEEEE"/>
                </a:solidFill>
                <a:latin typeface="Times"/>
                <a:ea typeface="Times"/>
                <a:cs typeface="Times"/>
                <a:sym typeface="Times"/>
              </a:rPr>
              <a:t>.</a:t>
            </a:r>
            <a:endParaRPr spc="-84" sz="4200">
              <a:solidFill>
                <a:srgbClr val="EEEEEE"/>
              </a:solidFill>
              <a:latin typeface="Times"/>
              <a:ea typeface="Times"/>
              <a:cs typeface="Times"/>
              <a:sym typeface="Times"/>
            </a:endParaRPr>
          </a:p>
          <a:p>
            <a:pPr lvl="1" algn="l">
              <a:defRPr b="0" spc="0" sz="1800">
                <a:solidFill>
                  <a:srgbClr val="000000"/>
                </a:solidFill>
              </a:defRPr>
            </a:pPr>
            <a:endParaRPr b="1" spc="-84" sz="4200">
              <a:solidFill>
                <a:srgbClr val="EEEEEE"/>
              </a:solidFill>
              <a:latin typeface="Times"/>
              <a:ea typeface="Times"/>
              <a:cs typeface="Times"/>
              <a:sym typeface="Times"/>
            </a:endParaRPr>
          </a:p>
          <a:p>
            <a:pPr lvl="1" algn="l">
              <a:defRPr b="0" spc="0" sz="1800">
                <a:solidFill>
                  <a:srgbClr val="000000"/>
                </a:solidFill>
              </a:defRPr>
            </a:pPr>
            <a:endParaRPr b="1" spc="-84" sz="4200">
              <a:solidFill>
                <a:srgbClr val="EEEEEE"/>
              </a:solidFill>
              <a:latin typeface="Times"/>
              <a:ea typeface="Times"/>
              <a:cs typeface="Times"/>
              <a:sym typeface="Times"/>
            </a:endParaRPr>
          </a:p>
          <a:p>
            <a:pPr lvl="0" algn="l">
              <a:defRPr b="0" spc="0" sz="1800">
                <a:solidFill>
                  <a:srgbClr val="000000"/>
                </a:solidFill>
              </a:defRPr>
            </a:pPr>
            <a:endParaRPr b="1" spc="-84" sz="4200">
              <a:solidFill>
                <a:srgbClr val="EEEEEE"/>
              </a:solidFill>
              <a:latin typeface="Times"/>
              <a:ea typeface="Times"/>
              <a:cs typeface="Times"/>
              <a:sym typeface="Times"/>
            </a:endParaRPr>
          </a:p>
        </p:txBody>
      </p:sp>
      <p:sp>
        <p:nvSpPr>
          <p:cNvPr id="69" name="Shape 69"/>
          <p:cNvSpPr/>
          <p:nvPr/>
        </p:nvSpPr>
        <p:spPr>
          <a:xfrm>
            <a:off x="482092" y="848190"/>
            <a:ext cx="12040617" cy="7081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79" sz="4000">
                <a:latin typeface="+mn-lt"/>
                <a:ea typeface="+mn-ea"/>
                <a:cs typeface="+mn-cs"/>
                <a:sym typeface="Superclarendon"/>
              </a:defRPr>
            </a:lvl1pPr>
          </a:lstStyle>
          <a:p>
            <a:pPr lvl="0">
              <a:defRPr spc="0" sz="1800">
                <a:solidFill>
                  <a:srgbClr val="000000"/>
                </a:solidFill>
              </a:defRPr>
            </a:pPr>
            <a:r>
              <a:rPr spc="-79" sz="4000">
                <a:solidFill>
                  <a:srgbClr val="EEEEEE"/>
                </a:solidFill>
              </a:rPr>
              <a:t>I. Jesús nos dice y demuestra cómo es Dios.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534326" y="1952096"/>
            <a:ext cx="11708474" cy="7387432"/>
          </a:xfrm>
          <a:prstGeom prst="rect">
            <a:avLst/>
          </a:prstGeom>
        </p:spPr>
        <p:txBody>
          <a:bodyPr/>
          <a:lstStyle/>
          <a:p>
            <a:pPr lvl="0" algn="l">
              <a:defRPr b="0" spc="0" sz="1800">
                <a:solidFill>
                  <a:srgbClr val="000000"/>
                </a:solidFill>
              </a:defRPr>
            </a:pPr>
            <a:r>
              <a:rPr spc="-84" sz="4200">
                <a:solidFill>
                  <a:srgbClr val="EEEEEE"/>
                </a:solidFill>
                <a:latin typeface="Times"/>
                <a:ea typeface="Times"/>
                <a:cs typeface="Times"/>
                <a:sym typeface="Times"/>
              </a:rPr>
              <a:t>2. Jesús comprendido como fundamento de la salvación.</a:t>
            </a:r>
            <a:endParaRPr spc="-84" sz="4200">
              <a:solidFill>
                <a:srgbClr val="EEEEEE"/>
              </a:solidFill>
              <a:latin typeface="Times"/>
              <a:ea typeface="Times"/>
              <a:cs typeface="Times"/>
              <a:sym typeface="Times"/>
            </a:endParaRPr>
          </a:p>
          <a:p>
            <a:pPr lvl="2" algn="l">
              <a:defRPr b="0" spc="0" sz="1800">
                <a:solidFill>
                  <a:srgbClr val="000000"/>
                </a:solidFill>
              </a:defRPr>
            </a:pPr>
            <a:r>
              <a:rPr spc="-84" sz="4200">
                <a:solidFill>
                  <a:srgbClr val="EEEEEE"/>
                </a:solidFill>
                <a:latin typeface="Times"/>
                <a:ea typeface="Times"/>
                <a:cs typeface="Times"/>
                <a:sym typeface="Times"/>
              </a:rPr>
              <a:t>a. Salvador</a:t>
            </a: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2" algn="l">
              <a:defRPr b="0" spc="0" sz="1800">
                <a:solidFill>
                  <a:srgbClr val="000000"/>
                </a:solidFill>
              </a:defRPr>
            </a:pPr>
            <a:r>
              <a:rPr spc="-84" sz="4200">
                <a:solidFill>
                  <a:srgbClr val="EEEEEE"/>
                </a:solidFill>
                <a:latin typeface="Times"/>
                <a:ea typeface="Times"/>
                <a:cs typeface="Times"/>
                <a:sym typeface="Times"/>
              </a:rPr>
              <a:t>b. Lucas 2:11 (Mateo 1:21; Hebreos 2:10)</a:t>
            </a: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2" algn="l">
              <a:defRPr b="0" spc="0" sz="1800">
                <a:solidFill>
                  <a:srgbClr val="000000"/>
                </a:solidFill>
              </a:defRPr>
            </a:pPr>
            <a:endParaRPr spc="-84" sz="4200">
              <a:solidFill>
                <a:srgbClr val="EEEEEE"/>
              </a:solidFill>
              <a:latin typeface="Times"/>
              <a:ea typeface="Times"/>
              <a:cs typeface="Times"/>
              <a:sym typeface="Times"/>
            </a:endParaRPr>
          </a:p>
          <a:p>
            <a:pPr lvl="1" algn="l">
              <a:defRPr b="0" spc="0" sz="1800">
                <a:solidFill>
                  <a:srgbClr val="000000"/>
                </a:solidFill>
              </a:defRPr>
            </a:pPr>
            <a:endParaRPr b="1" spc="-84" sz="4200">
              <a:solidFill>
                <a:srgbClr val="EEEEEE"/>
              </a:solidFill>
              <a:latin typeface="Times"/>
              <a:ea typeface="Times"/>
              <a:cs typeface="Times"/>
              <a:sym typeface="Times"/>
            </a:endParaRPr>
          </a:p>
          <a:p>
            <a:pPr lvl="0" algn="l">
              <a:defRPr b="0" spc="0" sz="1800">
                <a:solidFill>
                  <a:srgbClr val="000000"/>
                </a:solidFill>
              </a:defRPr>
            </a:pPr>
            <a:endParaRPr b="1" spc="-84" sz="4200">
              <a:solidFill>
                <a:srgbClr val="EEEEEE"/>
              </a:solidFill>
              <a:latin typeface="Times"/>
              <a:ea typeface="Times"/>
              <a:cs typeface="Times"/>
              <a:sym typeface="Times"/>
            </a:endParaRPr>
          </a:p>
        </p:txBody>
      </p:sp>
      <p:sp>
        <p:nvSpPr>
          <p:cNvPr id="72" name="Shape 72"/>
          <p:cNvSpPr/>
          <p:nvPr/>
        </p:nvSpPr>
        <p:spPr>
          <a:xfrm>
            <a:off x="2120899" y="848190"/>
            <a:ext cx="8763001" cy="7081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79" sz="4000">
                <a:latin typeface="+mn-lt"/>
                <a:ea typeface="+mn-ea"/>
                <a:cs typeface="+mn-cs"/>
                <a:sym typeface="Superclarendon"/>
              </a:defRPr>
            </a:lvl1pPr>
          </a:lstStyle>
          <a:p>
            <a:pPr lvl="0">
              <a:defRPr spc="0" sz="1800">
                <a:solidFill>
                  <a:srgbClr val="000000"/>
                </a:solidFill>
              </a:defRPr>
            </a:pPr>
            <a:r>
              <a:rPr spc="-79" sz="4000">
                <a:solidFill>
                  <a:srgbClr val="EEEEEE"/>
                </a:solidFill>
              </a:rPr>
              <a:t>II. Una nueva relación con Dios</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